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9" r:id="rId3"/>
    <p:sldId id="258" r:id="rId4"/>
    <p:sldId id="260" r:id="rId5"/>
    <p:sldId id="261" r:id="rId6"/>
    <p:sldId id="293" r:id="rId7"/>
    <p:sldId id="264" r:id="rId8"/>
    <p:sldId id="294" r:id="rId9"/>
    <p:sldId id="265" r:id="rId10"/>
    <p:sldId id="287" r:id="rId11"/>
    <p:sldId id="273" r:id="rId12"/>
    <p:sldId id="282" r:id="rId13"/>
    <p:sldId id="283" r:id="rId14"/>
    <p:sldId id="284" r:id="rId15"/>
    <p:sldId id="285" r:id="rId16"/>
    <p:sldId id="288" r:id="rId17"/>
    <p:sldId id="289" r:id="rId18"/>
    <p:sldId id="290" r:id="rId19"/>
    <p:sldId id="275" r:id="rId20"/>
    <p:sldId id="295" r:id="rId21"/>
    <p:sldId id="276"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99A50-266A-4941-AF2A-594DBB7BFE92}" v="14" dt="2025-05-12T17:00:00.3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mitha Saravanan" userId="4c3858fc6fad061f" providerId="LiveId" clId="{96D99A50-266A-4941-AF2A-594DBB7BFE92}"/>
    <pc:docChg chg="undo custSel modSld">
      <pc:chgData name="sushmitha Saravanan" userId="4c3858fc6fad061f" providerId="LiveId" clId="{96D99A50-266A-4941-AF2A-594DBB7BFE92}" dt="2025-05-12T17:08:34.523" v="320" actId="1076"/>
      <pc:docMkLst>
        <pc:docMk/>
      </pc:docMkLst>
      <pc:sldChg chg="modSp mod">
        <pc:chgData name="sushmitha Saravanan" userId="4c3858fc6fad061f" providerId="LiveId" clId="{96D99A50-266A-4941-AF2A-594DBB7BFE92}" dt="2025-05-12T17:01:22.252" v="282" actId="14100"/>
        <pc:sldMkLst>
          <pc:docMk/>
          <pc:sldMk cId="1508619164" sldId="258"/>
        </pc:sldMkLst>
        <pc:spChg chg="mod">
          <ac:chgData name="sushmitha Saravanan" userId="4c3858fc6fad061f" providerId="LiveId" clId="{96D99A50-266A-4941-AF2A-594DBB7BFE92}" dt="2025-05-12T17:01:22.252" v="282" actId="14100"/>
          <ac:spMkLst>
            <pc:docMk/>
            <pc:sldMk cId="1508619164" sldId="258"/>
            <ac:spMk id="10" creationId="{FEC1F9EB-D264-0699-E26D-059B872C6946}"/>
          </ac:spMkLst>
        </pc:spChg>
        <pc:picChg chg="mod">
          <ac:chgData name="sushmitha Saravanan" userId="4c3858fc6fad061f" providerId="LiveId" clId="{96D99A50-266A-4941-AF2A-594DBB7BFE92}" dt="2025-05-12T16:21:51.851" v="43" actId="1076"/>
          <ac:picMkLst>
            <pc:docMk/>
            <pc:sldMk cId="1508619164" sldId="258"/>
            <ac:picMk id="7" creationId="{06EFDB95-4463-528E-B019-E5027CB3C67A}"/>
          </ac:picMkLst>
        </pc:picChg>
      </pc:sldChg>
      <pc:sldChg chg="modSp mod">
        <pc:chgData name="sushmitha Saravanan" userId="4c3858fc6fad061f" providerId="LiveId" clId="{96D99A50-266A-4941-AF2A-594DBB7BFE92}" dt="2025-05-12T17:08:34.523" v="320" actId="1076"/>
        <pc:sldMkLst>
          <pc:docMk/>
          <pc:sldMk cId="891437434" sldId="259"/>
        </pc:sldMkLst>
        <pc:spChg chg="mod">
          <ac:chgData name="sushmitha Saravanan" userId="4c3858fc6fad061f" providerId="LiveId" clId="{96D99A50-266A-4941-AF2A-594DBB7BFE92}" dt="2025-05-12T17:08:34.523" v="320" actId="1076"/>
          <ac:spMkLst>
            <pc:docMk/>
            <pc:sldMk cId="891437434" sldId="259"/>
            <ac:spMk id="10" creationId="{75BB4E4B-8473-8E07-1764-7FC4439011A1}"/>
          </ac:spMkLst>
        </pc:spChg>
      </pc:sldChg>
      <pc:sldChg chg="modSp mod">
        <pc:chgData name="sushmitha Saravanan" userId="4c3858fc6fad061f" providerId="LiveId" clId="{96D99A50-266A-4941-AF2A-594DBB7BFE92}" dt="2025-05-12T17:03:07.067" v="313" actId="20577"/>
        <pc:sldMkLst>
          <pc:docMk/>
          <pc:sldMk cId="2075523415" sldId="260"/>
        </pc:sldMkLst>
        <pc:spChg chg="mod">
          <ac:chgData name="sushmitha Saravanan" userId="4c3858fc6fad061f" providerId="LiveId" clId="{96D99A50-266A-4941-AF2A-594DBB7BFE92}" dt="2025-05-12T17:03:07.067" v="313" actId="20577"/>
          <ac:spMkLst>
            <pc:docMk/>
            <pc:sldMk cId="2075523415" sldId="260"/>
            <ac:spMk id="12" creationId="{9F8056F9-0767-70B4-E621-C5D40E6EEA79}"/>
          </ac:spMkLst>
        </pc:spChg>
        <pc:picChg chg="mod">
          <ac:chgData name="sushmitha Saravanan" userId="4c3858fc6fad061f" providerId="LiveId" clId="{96D99A50-266A-4941-AF2A-594DBB7BFE92}" dt="2025-05-12T16:21:45.995" v="40" actId="1076"/>
          <ac:picMkLst>
            <pc:docMk/>
            <pc:sldMk cId="2075523415" sldId="260"/>
            <ac:picMk id="7" creationId="{4A63F4F8-BDFF-5FBD-7EF9-384888096D93}"/>
          </ac:picMkLst>
        </pc:picChg>
        <pc:picChg chg="mod">
          <ac:chgData name="sushmitha Saravanan" userId="4c3858fc6fad061f" providerId="LiveId" clId="{96D99A50-266A-4941-AF2A-594DBB7BFE92}" dt="2025-05-12T16:21:49.274" v="42" actId="1076"/>
          <ac:picMkLst>
            <pc:docMk/>
            <pc:sldMk cId="2075523415" sldId="260"/>
            <ac:picMk id="8" creationId="{B757400C-9629-42E1-C79A-FBE23EEE7C31}"/>
          </ac:picMkLst>
        </pc:picChg>
      </pc:sldChg>
      <pc:sldChg chg="modSp mod">
        <pc:chgData name="sushmitha Saravanan" userId="4c3858fc6fad061f" providerId="LiveId" clId="{96D99A50-266A-4941-AF2A-594DBB7BFE92}" dt="2025-05-12T16:21:42.876" v="39" actId="1076"/>
        <pc:sldMkLst>
          <pc:docMk/>
          <pc:sldMk cId="1222130355" sldId="261"/>
        </pc:sldMkLst>
        <pc:picChg chg="mod">
          <ac:chgData name="sushmitha Saravanan" userId="4c3858fc6fad061f" providerId="LiveId" clId="{96D99A50-266A-4941-AF2A-594DBB7BFE92}" dt="2025-05-12T16:21:41.091" v="38" actId="1076"/>
          <ac:picMkLst>
            <pc:docMk/>
            <pc:sldMk cId="1222130355" sldId="261"/>
            <ac:picMk id="7" creationId="{5D660B60-F045-A041-B90A-3B8459A1E1C3}"/>
          </ac:picMkLst>
        </pc:picChg>
        <pc:picChg chg="mod">
          <ac:chgData name="sushmitha Saravanan" userId="4c3858fc6fad061f" providerId="LiveId" clId="{96D99A50-266A-4941-AF2A-594DBB7BFE92}" dt="2025-05-12T16:21:42.876" v="39" actId="1076"/>
          <ac:picMkLst>
            <pc:docMk/>
            <pc:sldMk cId="1222130355" sldId="261"/>
            <ac:picMk id="8" creationId="{48F0F0D6-2C6D-2D51-620E-6208FBB6A480}"/>
          </ac:picMkLst>
        </pc:picChg>
      </pc:sldChg>
      <pc:sldChg chg="modSp mod">
        <pc:chgData name="sushmitha Saravanan" userId="4c3858fc6fad061f" providerId="LiveId" clId="{96D99A50-266A-4941-AF2A-594DBB7BFE92}" dt="2025-05-12T16:53:07.991" v="196" actId="1076"/>
        <pc:sldMkLst>
          <pc:docMk/>
          <pc:sldMk cId="646178406" sldId="264"/>
        </pc:sldMkLst>
        <pc:spChg chg="mod">
          <ac:chgData name="sushmitha Saravanan" userId="4c3858fc6fad061f" providerId="LiveId" clId="{96D99A50-266A-4941-AF2A-594DBB7BFE92}" dt="2025-05-12T16:53:07.991" v="196" actId="1076"/>
          <ac:spMkLst>
            <pc:docMk/>
            <pc:sldMk cId="646178406" sldId="264"/>
            <ac:spMk id="9" creationId="{6C13DA8E-32AD-79CA-E3E1-94BA5BE8EE36}"/>
          </ac:spMkLst>
        </pc:spChg>
        <pc:picChg chg="mod">
          <ac:chgData name="sushmitha Saravanan" userId="4c3858fc6fad061f" providerId="LiveId" clId="{96D99A50-266A-4941-AF2A-594DBB7BFE92}" dt="2025-05-12T16:21:32.181" v="36" actId="1076"/>
          <ac:picMkLst>
            <pc:docMk/>
            <pc:sldMk cId="646178406" sldId="264"/>
            <ac:picMk id="7" creationId="{3737EBEA-BB3F-C98C-7129-B5AF843E4042}"/>
          </ac:picMkLst>
        </pc:picChg>
        <pc:picChg chg="mod">
          <ac:chgData name="sushmitha Saravanan" userId="4c3858fc6fad061f" providerId="LiveId" clId="{96D99A50-266A-4941-AF2A-594DBB7BFE92}" dt="2025-05-12T16:21:34.749" v="37" actId="1076"/>
          <ac:picMkLst>
            <pc:docMk/>
            <pc:sldMk cId="646178406" sldId="264"/>
            <ac:picMk id="8" creationId="{AE1BA251-FD80-BCAA-A4D1-26223AA8BB46}"/>
          </ac:picMkLst>
        </pc:picChg>
      </pc:sldChg>
      <pc:sldChg chg="modSp mod">
        <pc:chgData name="sushmitha Saravanan" userId="4c3858fc6fad061f" providerId="LiveId" clId="{96D99A50-266A-4941-AF2A-594DBB7BFE92}" dt="2025-05-12T17:03:57.979" v="314" actId="948"/>
        <pc:sldMkLst>
          <pc:docMk/>
          <pc:sldMk cId="3150471260" sldId="265"/>
        </pc:sldMkLst>
        <pc:spChg chg="mod">
          <ac:chgData name="sushmitha Saravanan" userId="4c3858fc6fad061f" providerId="LiveId" clId="{96D99A50-266A-4941-AF2A-594DBB7BFE92}" dt="2025-05-12T17:03:57.979" v="314" actId="948"/>
          <ac:spMkLst>
            <pc:docMk/>
            <pc:sldMk cId="3150471260" sldId="265"/>
            <ac:spMk id="9" creationId="{DBAE8C1B-89D6-17AE-53B3-14221EE8B473}"/>
          </ac:spMkLst>
        </pc:spChg>
        <pc:picChg chg="mod">
          <ac:chgData name="sushmitha Saravanan" userId="4c3858fc6fad061f" providerId="LiveId" clId="{96D99A50-266A-4941-AF2A-594DBB7BFE92}" dt="2025-05-12T16:21:23.429" v="33" actId="1076"/>
          <ac:picMkLst>
            <pc:docMk/>
            <pc:sldMk cId="3150471260" sldId="265"/>
            <ac:picMk id="7" creationId="{1A62A2ED-2AEE-2461-0B53-56E567481BFE}"/>
          </ac:picMkLst>
        </pc:picChg>
        <pc:picChg chg="mod">
          <ac:chgData name="sushmitha Saravanan" userId="4c3858fc6fad061f" providerId="LiveId" clId="{96D99A50-266A-4941-AF2A-594DBB7BFE92}" dt="2025-05-12T16:21:28.940" v="35" actId="1076"/>
          <ac:picMkLst>
            <pc:docMk/>
            <pc:sldMk cId="3150471260" sldId="265"/>
            <ac:picMk id="8" creationId="{2663862F-06DD-65E3-B644-F95B6EAC5B1C}"/>
          </ac:picMkLst>
        </pc:picChg>
      </pc:sldChg>
      <pc:sldChg chg="addSp delSp modSp mod">
        <pc:chgData name="sushmitha Saravanan" userId="4c3858fc6fad061f" providerId="LiveId" clId="{96D99A50-266A-4941-AF2A-594DBB7BFE92}" dt="2025-05-12T17:05:21.344" v="315" actId="478"/>
        <pc:sldMkLst>
          <pc:docMk/>
          <pc:sldMk cId="3887698839" sldId="271"/>
        </pc:sldMkLst>
        <pc:picChg chg="add del mod">
          <ac:chgData name="sushmitha Saravanan" userId="4c3858fc6fad061f" providerId="LiveId" clId="{96D99A50-266A-4941-AF2A-594DBB7BFE92}" dt="2025-05-12T17:05:21.344" v="315" actId="478"/>
          <ac:picMkLst>
            <pc:docMk/>
            <pc:sldMk cId="3887698839" sldId="271"/>
            <ac:picMk id="3" creationId="{20A6CFBE-C547-8314-4911-257D6B967682}"/>
          </ac:picMkLst>
        </pc:picChg>
        <pc:picChg chg="mod">
          <ac:chgData name="sushmitha Saravanan" userId="4c3858fc6fad061f" providerId="LiveId" clId="{96D99A50-266A-4941-AF2A-594DBB7BFE92}" dt="2025-05-12T16:19:13.980" v="2" actId="1076"/>
          <ac:picMkLst>
            <pc:docMk/>
            <pc:sldMk cId="3887698839" sldId="271"/>
            <ac:picMk id="7" creationId="{AF513D11-1779-6000-F606-2C324D459442}"/>
          </ac:picMkLst>
        </pc:picChg>
        <pc:picChg chg="mod">
          <ac:chgData name="sushmitha Saravanan" userId="4c3858fc6fad061f" providerId="LiveId" clId="{96D99A50-266A-4941-AF2A-594DBB7BFE92}" dt="2025-05-12T16:19:11.180" v="1" actId="1076"/>
          <ac:picMkLst>
            <pc:docMk/>
            <pc:sldMk cId="3887698839" sldId="271"/>
            <ac:picMk id="8" creationId="{93DA895E-7B88-F1FF-EDD0-D416AA4D595A}"/>
          </ac:picMkLst>
        </pc:picChg>
      </pc:sldChg>
      <pc:sldChg chg="modSp mod">
        <pc:chgData name="sushmitha Saravanan" userId="4c3858fc6fad061f" providerId="LiveId" clId="{96D99A50-266A-4941-AF2A-594DBB7BFE92}" dt="2025-05-12T16:21:25.030" v="34" actId="1076"/>
        <pc:sldMkLst>
          <pc:docMk/>
          <pc:sldMk cId="20533399" sldId="272"/>
        </pc:sldMkLst>
        <pc:picChg chg="mod">
          <ac:chgData name="sushmitha Saravanan" userId="4c3858fc6fad061f" providerId="LiveId" clId="{96D99A50-266A-4941-AF2A-594DBB7BFE92}" dt="2025-05-12T16:21:25.030" v="34" actId="1076"/>
          <ac:picMkLst>
            <pc:docMk/>
            <pc:sldMk cId="20533399" sldId="272"/>
            <ac:picMk id="7" creationId="{05CBFC6A-13F3-AFB1-25F6-B10D29417F31}"/>
          </ac:picMkLst>
        </pc:picChg>
        <pc:picChg chg="mod">
          <ac:chgData name="sushmitha Saravanan" userId="4c3858fc6fad061f" providerId="LiveId" clId="{96D99A50-266A-4941-AF2A-594DBB7BFE92}" dt="2025-05-12T16:21:19.814" v="32" actId="1076"/>
          <ac:picMkLst>
            <pc:docMk/>
            <pc:sldMk cId="20533399" sldId="272"/>
            <ac:picMk id="8" creationId="{303EF7EC-06ED-1177-98F6-2316659819D7}"/>
          </ac:picMkLst>
        </pc:picChg>
      </pc:sldChg>
      <pc:sldChg chg="modSp mod">
        <pc:chgData name="sushmitha Saravanan" userId="4c3858fc6fad061f" providerId="LiveId" clId="{96D99A50-266A-4941-AF2A-594DBB7BFE92}" dt="2025-05-12T16:21:14.466" v="30" actId="1076"/>
        <pc:sldMkLst>
          <pc:docMk/>
          <pc:sldMk cId="3035638784" sldId="273"/>
        </pc:sldMkLst>
        <pc:picChg chg="mod">
          <ac:chgData name="sushmitha Saravanan" userId="4c3858fc6fad061f" providerId="LiveId" clId="{96D99A50-266A-4941-AF2A-594DBB7BFE92}" dt="2025-05-12T16:21:12.135" v="29" actId="1076"/>
          <ac:picMkLst>
            <pc:docMk/>
            <pc:sldMk cId="3035638784" sldId="273"/>
            <ac:picMk id="7" creationId="{416A44D6-A38A-4A50-B469-3D93F01DB803}"/>
          </ac:picMkLst>
        </pc:picChg>
        <pc:picChg chg="mod">
          <ac:chgData name="sushmitha Saravanan" userId="4c3858fc6fad061f" providerId="LiveId" clId="{96D99A50-266A-4941-AF2A-594DBB7BFE92}" dt="2025-05-12T16:21:14.466" v="30" actId="1076"/>
          <ac:picMkLst>
            <pc:docMk/>
            <pc:sldMk cId="3035638784" sldId="273"/>
            <ac:picMk id="8" creationId="{108B6C87-74C4-4DFC-63CF-98FC93D26932}"/>
          </ac:picMkLst>
        </pc:picChg>
      </pc:sldChg>
      <pc:sldChg chg="modSp mod">
        <pc:chgData name="sushmitha Saravanan" userId="4c3858fc6fad061f" providerId="LiveId" clId="{96D99A50-266A-4941-AF2A-594DBB7BFE92}" dt="2025-05-12T16:20:38.586" v="20" actId="1076"/>
        <pc:sldMkLst>
          <pc:docMk/>
          <pc:sldMk cId="4061535748" sldId="274"/>
        </pc:sldMkLst>
        <pc:picChg chg="mod">
          <ac:chgData name="sushmitha Saravanan" userId="4c3858fc6fad061f" providerId="LiveId" clId="{96D99A50-266A-4941-AF2A-594DBB7BFE92}" dt="2025-05-12T16:20:33.754" v="19" actId="1076"/>
          <ac:picMkLst>
            <pc:docMk/>
            <pc:sldMk cId="4061535748" sldId="274"/>
            <ac:picMk id="7" creationId="{EDDBA76F-5A0A-7FAE-8B81-E40C6D3C2B41}"/>
          </ac:picMkLst>
        </pc:picChg>
        <pc:picChg chg="mod">
          <ac:chgData name="sushmitha Saravanan" userId="4c3858fc6fad061f" providerId="LiveId" clId="{96D99A50-266A-4941-AF2A-594DBB7BFE92}" dt="2025-05-12T16:20:38.586" v="20" actId="1076"/>
          <ac:picMkLst>
            <pc:docMk/>
            <pc:sldMk cId="4061535748" sldId="274"/>
            <ac:picMk id="8" creationId="{184E4DF9-3E32-E2F7-BC64-202D050CE4EC}"/>
          </ac:picMkLst>
        </pc:picChg>
      </pc:sldChg>
      <pc:sldChg chg="modSp mod">
        <pc:chgData name="sushmitha Saravanan" userId="4c3858fc6fad061f" providerId="LiveId" clId="{96D99A50-266A-4941-AF2A-594DBB7BFE92}" dt="2025-05-12T16:56:57.944" v="229" actId="1076"/>
        <pc:sldMkLst>
          <pc:docMk/>
          <pc:sldMk cId="2847385104" sldId="275"/>
        </pc:sldMkLst>
        <pc:spChg chg="mod">
          <ac:chgData name="sushmitha Saravanan" userId="4c3858fc6fad061f" providerId="LiveId" clId="{96D99A50-266A-4941-AF2A-594DBB7BFE92}" dt="2025-05-12T16:56:57.944" v="229" actId="1076"/>
          <ac:spMkLst>
            <pc:docMk/>
            <pc:sldMk cId="2847385104" sldId="275"/>
            <ac:spMk id="9" creationId="{65D5E96F-187C-8BDA-5C41-9BA202BCEB5D}"/>
          </ac:spMkLst>
        </pc:spChg>
        <pc:picChg chg="mod">
          <ac:chgData name="sushmitha Saravanan" userId="4c3858fc6fad061f" providerId="LiveId" clId="{96D99A50-266A-4941-AF2A-594DBB7BFE92}" dt="2025-05-12T16:19:30.362" v="7" actId="1076"/>
          <ac:picMkLst>
            <pc:docMk/>
            <pc:sldMk cId="2847385104" sldId="275"/>
            <ac:picMk id="7" creationId="{111F25FD-962D-41F4-CA46-C707CAB1F5E3}"/>
          </ac:picMkLst>
        </pc:picChg>
        <pc:picChg chg="mod">
          <ac:chgData name="sushmitha Saravanan" userId="4c3858fc6fad061f" providerId="LiveId" clId="{96D99A50-266A-4941-AF2A-594DBB7BFE92}" dt="2025-05-12T16:19:28.420" v="6" actId="1076"/>
          <ac:picMkLst>
            <pc:docMk/>
            <pc:sldMk cId="2847385104" sldId="275"/>
            <ac:picMk id="8" creationId="{CCC2F14A-CE42-2F9C-0342-79438DFE4FAE}"/>
          </ac:picMkLst>
        </pc:picChg>
      </pc:sldChg>
      <pc:sldChg chg="modSp mod">
        <pc:chgData name="sushmitha Saravanan" userId="4c3858fc6fad061f" providerId="LiveId" clId="{96D99A50-266A-4941-AF2A-594DBB7BFE92}" dt="2025-05-12T16:19:19.474" v="4" actId="1076"/>
        <pc:sldMkLst>
          <pc:docMk/>
          <pc:sldMk cId="3048771015" sldId="276"/>
        </pc:sldMkLst>
        <pc:picChg chg="mod">
          <ac:chgData name="sushmitha Saravanan" userId="4c3858fc6fad061f" providerId="LiveId" clId="{96D99A50-266A-4941-AF2A-594DBB7BFE92}" dt="2025-05-12T16:19:17.380" v="3" actId="1076"/>
          <ac:picMkLst>
            <pc:docMk/>
            <pc:sldMk cId="3048771015" sldId="276"/>
            <ac:picMk id="7" creationId="{6A1EC439-2940-F9CA-EE74-1D44C2435458}"/>
          </ac:picMkLst>
        </pc:picChg>
        <pc:picChg chg="mod">
          <ac:chgData name="sushmitha Saravanan" userId="4c3858fc6fad061f" providerId="LiveId" clId="{96D99A50-266A-4941-AF2A-594DBB7BFE92}" dt="2025-05-12T16:19:19.474" v="4" actId="1076"/>
          <ac:picMkLst>
            <pc:docMk/>
            <pc:sldMk cId="3048771015" sldId="276"/>
            <ac:picMk id="8" creationId="{EBA3E513-4EB5-7228-0BE5-7E7D49B54F9C}"/>
          </ac:picMkLst>
        </pc:picChg>
      </pc:sldChg>
      <pc:sldChg chg="modSp mod">
        <pc:chgData name="sushmitha Saravanan" userId="4c3858fc6fad061f" providerId="LiveId" clId="{96D99A50-266A-4941-AF2A-594DBB7BFE92}" dt="2025-05-12T16:21:08.310" v="28" actId="1076"/>
        <pc:sldMkLst>
          <pc:docMk/>
          <pc:sldMk cId="4134830118" sldId="282"/>
        </pc:sldMkLst>
        <pc:picChg chg="mod">
          <ac:chgData name="sushmitha Saravanan" userId="4c3858fc6fad061f" providerId="LiveId" clId="{96D99A50-266A-4941-AF2A-594DBB7BFE92}" dt="2025-05-12T16:21:05.875" v="27" actId="1076"/>
          <ac:picMkLst>
            <pc:docMk/>
            <pc:sldMk cId="4134830118" sldId="282"/>
            <ac:picMk id="7" creationId="{A9992E94-073A-38F2-4F6B-8A879E77AE03}"/>
          </ac:picMkLst>
        </pc:picChg>
        <pc:picChg chg="mod">
          <ac:chgData name="sushmitha Saravanan" userId="4c3858fc6fad061f" providerId="LiveId" clId="{96D99A50-266A-4941-AF2A-594DBB7BFE92}" dt="2025-05-12T16:21:08.310" v="28" actId="1076"/>
          <ac:picMkLst>
            <pc:docMk/>
            <pc:sldMk cId="4134830118" sldId="282"/>
            <ac:picMk id="8" creationId="{11F1448E-2838-D329-C4BC-CD264FD87ADE}"/>
          </ac:picMkLst>
        </pc:picChg>
      </pc:sldChg>
      <pc:sldChg chg="modSp mod">
        <pc:chgData name="sushmitha Saravanan" userId="4c3858fc6fad061f" providerId="LiveId" clId="{96D99A50-266A-4941-AF2A-594DBB7BFE92}" dt="2025-05-12T16:21:01.256" v="26" actId="1076"/>
        <pc:sldMkLst>
          <pc:docMk/>
          <pc:sldMk cId="1002083847" sldId="283"/>
        </pc:sldMkLst>
        <pc:picChg chg="mod">
          <ac:chgData name="sushmitha Saravanan" userId="4c3858fc6fad061f" providerId="LiveId" clId="{96D99A50-266A-4941-AF2A-594DBB7BFE92}" dt="2025-05-12T16:20:58.747" v="25" actId="1076"/>
          <ac:picMkLst>
            <pc:docMk/>
            <pc:sldMk cId="1002083847" sldId="283"/>
            <ac:picMk id="7" creationId="{BDDC7E4E-A1C4-0852-3F1E-5EE2FD545C16}"/>
          </ac:picMkLst>
        </pc:picChg>
        <pc:picChg chg="mod">
          <ac:chgData name="sushmitha Saravanan" userId="4c3858fc6fad061f" providerId="LiveId" clId="{96D99A50-266A-4941-AF2A-594DBB7BFE92}" dt="2025-05-12T16:21:01.256" v="26" actId="1076"/>
          <ac:picMkLst>
            <pc:docMk/>
            <pc:sldMk cId="1002083847" sldId="283"/>
            <ac:picMk id="8" creationId="{754C7856-005F-22E8-4ECD-6A64D75F8CC5}"/>
          </ac:picMkLst>
        </pc:picChg>
      </pc:sldChg>
      <pc:sldChg chg="modSp mod">
        <pc:chgData name="sushmitha Saravanan" userId="4c3858fc6fad061f" providerId="LiveId" clId="{96D99A50-266A-4941-AF2A-594DBB7BFE92}" dt="2025-05-12T16:20:54.179" v="24" actId="1076"/>
        <pc:sldMkLst>
          <pc:docMk/>
          <pc:sldMk cId="3885238647" sldId="284"/>
        </pc:sldMkLst>
        <pc:picChg chg="mod">
          <ac:chgData name="sushmitha Saravanan" userId="4c3858fc6fad061f" providerId="LiveId" clId="{96D99A50-266A-4941-AF2A-594DBB7BFE92}" dt="2025-05-12T16:20:49.587" v="23" actId="1076"/>
          <ac:picMkLst>
            <pc:docMk/>
            <pc:sldMk cId="3885238647" sldId="284"/>
            <ac:picMk id="7" creationId="{0E50F938-D2E9-B244-71F5-69440FDC4A99}"/>
          </ac:picMkLst>
        </pc:picChg>
        <pc:picChg chg="mod">
          <ac:chgData name="sushmitha Saravanan" userId="4c3858fc6fad061f" providerId="LiveId" clId="{96D99A50-266A-4941-AF2A-594DBB7BFE92}" dt="2025-05-12T16:20:54.179" v="24" actId="1076"/>
          <ac:picMkLst>
            <pc:docMk/>
            <pc:sldMk cId="3885238647" sldId="284"/>
            <ac:picMk id="8" creationId="{E3FEF9D9-72DB-F67E-1072-3BFA24355957}"/>
          </ac:picMkLst>
        </pc:picChg>
      </pc:sldChg>
      <pc:sldChg chg="modSp mod">
        <pc:chgData name="sushmitha Saravanan" userId="4c3858fc6fad061f" providerId="LiveId" clId="{96D99A50-266A-4941-AF2A-594DBB7BFE92}" dt="2025-05-12T16:20:46.786" v="22" actId="1076"/>
        <pc:sldMkLst>
          <pc:docMk/>
          <pc:sldMk cId="51887695" sldId="285"/>
        </pc:sldMkLst>
        <pc:picChg chg="mod">
          <ac:chgData name="sushmitha Saravanan" userId="4c3858fc6fad061f" providerId="LiveId" clId="{96D99A50-266A-4941-AF2A-594DBB7BFE92}" dt="2025-05-12T16:20:44.450" v="21" actId="1076"/>
          <ac:picMkLst>
            <pc:docMk/>
            <pc:sldMk cId="51887695" sldId="285"/>
            <ac:picMk id="7" creationId="{E8144538-10E2-525C-993B-0482B31F1C82}"/>
          </ac:picMkLst>
        </pc:picChg>
        <pc:picChg chg="mod">
          <ac:chgData name="sushmitha Saravanan" userId="4c3858fc6fad061f" providerId="LiveId" clId="{96D99A50-266A-4941-AF2A-594DBB7BFE92}" dt="2025-05-12T16:20:46.786" v="22" actId="1076"/>
          <ac:picMkLst>
            <pc:docMk/>
            <pc:sldMk cId="51887695" sldId="285"/>
            <ac:picMk id="8" creationId="{A225B56A-C113-007E-A6DA-BB01497D9CEE}"/>
          </ac:picMkLst>
        </pc:picChg>
      </pc:sldChg>
      <pc:sldChg chg="addSp modSp mod">
        <pc:chgData name="sushmitha Saravanan" userId="4c3858fc6fad061f" providerId="LiveId" clId="{96D99A50-266A-4941-AF2A-594DBB7BFE92}" dt="2025-05-12T16:20:27.463" v="18" actId="1076"/>
        <pc:sldMkLst>
          <pc:docMk/>
          <pc:sldMk cId="232447123" sldId="286"/>
        </pc:sldMkLst>
        <pc:spChg chg="add mod">
          <ac:chgData name="sushmitha Saravanan" userId="4c3858fc6fad061f" providerId="LiveId" clId="{96D99A50-266A-4941-AF2A-594DBB7BFE92}" dt="2025-05-12T16:20:09.558" v="15"/>
          <ac:spMkLst>
            <pc:docMk/>
            <pc:sldMk cId="232447123" sldId="286"/>
            <ac:spMk id="13" creationId="{BECC651E-EA3E-7834-1BCC-71FE43E76DB6}"/>
          </ac:spMkLst>
        </pc:spChg>
        <pc:picChg chg="mod modCrop">
          <ac:chgData name="sushmitha Saravanan" userId="4c3858fc6fad061f" providerId="LiveId" clId="{96D99A50-266A-4941-AF2A-594DBB7BFE92}" dt="2025-05-12T16:20:27.463" v="18" actId="1076"/>
          <ac:picMkLst>
            <pc:docMk/>
            <pc:sldMk cId="232447123" sldId="286"/>
            <ac:picMk id="7" creationId="{D7462739-62FF-6F2F-1E87-34D6CA526FF1}"/>
          </ac:picMkLst>
        </pc:picChg>
        <pc:picChg chg="add mod">
          <ac:chgData name="sushmitha Saravanan" userId="4c3858fc6fad061f" providerId="LiveId" clId="{96D99A50-266A-4941-AF2A-594DBB7BFE92}" dt="2025-05-12T16:19:51.627" v="12" actId="1076"/>
          <ac:picMkLst>
            <pc:docMk/>
            <pc:sldMk cId="232447123" sldId="286"/>
            <ac:picMk id="10" creationId="{FE17C742-853B-83F7-1902-B64D8CF52DA9}"/>
          </ac:picMkLst>
        </pc:picChg>
        <pc:picChg chg="add mod">
          <ac:chgData name="sushmitha Saravanan" userId="4c3858fc6fad061f" providerId="LiveId" clId="{96D99A50-266A-4941-AF2A-594DBB7BFE92}" dt="2025-05-12T16:19:49.915" v="11" actId="1076"/>
          <ac:picMkLst>
            <pc:docMk/>
            <pc:sldMk cId="232447123" sldId="286"/>
            <ac:picMk id="12" creationId="{C15FB9E9-8679-869E-5AAB-EBDBDD7812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644E8-843A-47E7-90C4-3736185811A9}" type="datetimeFigureOut">
              <a:rPr lang="en-IN" smtClean="0"/>
              <a:t>05-06-2025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D62AB-55FA-4179-8C2F-DC1A56BD9E7B}" type="slidenum">
              <a:rPr lang="en-IN" smtClean="0"/>
              <a:t>‹#›</a:t>
            </a:fld>
            <a:endParaRPr lang="en-IN"/>
          </a:p>
        </p:txBody>
      </p:sp>
    </p:spTree>
    <p:extLst>
      <p:ext uri="{BB962C8B-B14F-4D97-AF65-F5344CB8AC3E}">
        <p14:creationId xmlns:p14="http://schemas.microsoft.com/office/powerpoint/2010/main" val="323055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F05852-2F84-49EC-88AD-3B02F6D7B016}"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A367C9-BD22-43D1-A5E7-BAE29681C0FC}"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4912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545D5-DA7C-4AA1-872D-DAC5E7C7168B}"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552399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3AEF-D85F-3FDD-45A6-41CB5ED9AC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8D4536-6BDE-6FBD-3A7D-AF946BADF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8611E3-5514-B519-31CC-B63252DDA26B}"/>
              </a:ext>
            </a:extLst>
          </p:cNvPr>
          <p:cNvSpPr>
            <a:spLocks noGrp="1"/>
          </p:cNvSpPr>
          <p:nvPr>
            <p:ph type="dt" sz="half" idx="10"/>
          </p:nvPr>
        </p:nvSpPr>
        <p:spPr/>
        <p:txBody>
          <a:bodyPr/>
          <a:lstStyle/>
          <a:p>
            <a:fld id="{04F05852-2F84-49EC-88AD-3B02F6D7B016}" type="datetime5">
              <a:rPr lang="en-US" smtClean="0"/>
              <a:t>5-Jun-25</a:t>
            </a:fld>
            <a:endParaRPr lang="en-IN"/>
          </a:p>
        </p:txBody>
      </p:sp>
      <p:sp>
        <p:nvSpPr>
          <p:cNvPr id="5" name="Footer Placeholder 4">
            <a:extLst>
              <a:ext uri="{FF2B5EF4-FFF2-40B4-BE49-F238E27FC236}">
                <a16:creationId xmlns:a16="http://schemas.microsoft.com/office/drawing/2014/main" id="{43017082-AF2B-DD62-FA53-3FC2AEDD51D9}"/>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3E456E59-5A58-57D3-C741-F5259EC8F0C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51466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9F73-ACF2-61EF-0930-75EB34EEFE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A5D69B-0CF2-D2AA-0F5A-9E4E8F616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977BE7-5AFF-E67E-87D2-AAFBE55187C8}"/>
              </a:ext>
            </a:extLst>
          </p:cNvPr>
          <p:cNvSpPr>
            <a:spLocks noGrp="1"/>
          </p:cNvSpPr>
          <p:nvPr>
            <p:ph type="dt" sz="half" idx="10"/>
          </p:nvPr>
        </p:nvSpPr>
        <p:spPr/>
        <p:txBody>
          <a:bodyPr/>
          <a:lstStyle/>
          <a:p>
            <a:fld id="{63F24D60-CAE6-46AD-9D0B-C02F7B1293EF}" type="datetime5">
              <a:rPr lang="en-US" smtClean="0"/>
              <a:t>5-Jun-25</a:t>
            </a:fld>
            <a:endParaRPr lang="en-IN"/>
          </a:p>
        </p:txBody>
      </p:sp>
      <p:sp>
        <p:nvSpPr>
          <p:cNvPr id="5" name="Footer Placeholder 4">
            <a:extLst>
              <a:ext uri="{FF2B5EF4-FFF2-40B4-BE49-F238E27FC236}">
                <a16:creationId xmlns:a16="http://schemas.microsoft.com/office/drawing/2014/main" id="{0FFFA0E2-17D2-7611-3750-7B1ABDF81D8B}"/>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D6031653-BE36-FD22-0B04-316981D5B6D8}"/>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907841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DBEA-8B42-1A49-C548-9DB817EA8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DF7ACC-8EC4-3B4C-F7B6-4EE18E7664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47F858-7773-9663-FCE5-089445D415F2}"/>
              </a:ext>
            </a:extLst>
          </p:cNvPr>
          <p:cNvSpPr>
            <a:spLocks noGrp="1"/>
          </p:cNvSpPr>
          <p:nvPr>
            <p:ph type="dt" sz="half" idx="10"/>
          </p:nvPr>
        </p:nvSpPr>
        <p:spPr/>
        <p:txBody>
          <a:bodyPr/>
          <a:lstStyle/>
          <a:p>
            <a:fld id="{EFD16E8C-EB8A-425C-9BA2-E4B539351587}" type="datetime5">
              <a:rPr lang="en-US" smtClean="0"/>
              <a:t>5-Jun-25</a:t>
            </a:fld>
            <a:endParaRPr lang="en-IN"/>
          </a:p>
        </p:txBody>
      </p:sp>
      <p:sp>
        <p:nvSpPr>
          <p:cNvPr id="5" name="Footer Placeholder 4">
            <a:extLst>
              <a:ext uri="{FF2B5EF4-FFF2-40B4-BE49-F238E27FC236}">
                <a16:creationId xmlns:a16="http://schemas.microsoft.com/office/drawing/2014/main" id="{D0CB8407-A8DB-F1E1-8C1A-E1321664ED4C}"/>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8542971-A244-EB6B-464F-8296A59C16AC}"/>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71684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39BF-9702-DD77-3E43-6DC20903CE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2034E6-7E33-44FA-EB20-E22852CBC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06E780-5ACF-91BD-9E20-92CD96BE1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DE0B08-CC50-D204-852B-0010E640E5CF}"/>
              </a:ext>
            </a:extLst>
          </p:cNvPr>
          <p:cNvSpPr>
            <a:spLocks noGrp="1"/>
          </p:cNvSpPr>
          <p:nvPr>
            <p:ph type="dt" sz="half" idx="10"/>
          </p:nvPr>
        </p:nvSpPr>
        <p:spPr/>
        <p:txBody>
          <a:bodyPr/>
          <a:lstStyle/>
          <a:p>
            <a:fld id="{DC0D1A98-9E99-4DBE-BE49-5C29F2DAD81F}" type="datetime5">
              <a:rPr lang="en-US" smtClean="0"/>
              <a:t>5-Jun-25</a:t>
            </a:fld>
            <a:endParaRPr lang="en-IN"/>
          </a:p>
        </p:txBody>
      </p:sp>
      <p:sp>
        <p:nvSpPr>
          <p:cNvPr id="6" name="Footer Placeholder 5">
            <a:extLst>
              <a:ext uri="{FF2B5EF4-FFF2-40B4-BE49-F238E27FC236}">
                <a16:creationId xmlns:a16="http://schemas.microsoft.com/office/drawing/2014/main" id="{64563A07-D5EA-8E14-8FCE-60C9943A3DC7}"/>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F5394B72-AD65-8931-E273-A0AE320D22B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985690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2571-6D35-3D7F-D00B-CD25F44475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9F562-D5C9-5C05-1FBA-93F14D232D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EC68D5-A2F5-4319-C90E-9F3A8EF75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ACF898-3DEE-2427-99BB-94E49B462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D87D5-D0DE-6286-4268-94E42608BD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D34281-F7FA-45B9-E92A-12FA35019C4B}"/>
              </a:ext>
            </a:extLst>
          </p:cNvPr>
          <p:cNvSpPr>
            <a:spLocks noGrp="1"/>
          </p:cNvSpPr>
          <p:nvPr>
            <p:ph type="dt" sz="half" idx="10"/>
          </p:nvPr>
        </p:nvSpPr>
        <p:spPr/>
        <p:txBody>
          <a:bodyPr/>
          <a:lstStyle/>
          <a:p>
            <a:fld id="{D55E2BA5-1E09-47F1-9112-70406D5B8D86}" type="datetime5">
              <a:rPr lang="en-US" smtClean="0"/>
              <a:t>5-Jun-25</a:t>
            </a:fld>
            <a:endParaRPr lang="en-IN"/>
          </a:p>
        </p:txBody>
      </p:sp>
      <p:sp>
        <p:nvSpPr>
          <p:cNvPr id="8" name="Footer Placeholder 7">
            <a:extLst>
              <a:ext uri="{FF2B5EF4-FFF2-40B4-BE49-F238E27FC236}">
                <a16:creationId xmlns:a16="http://schemas.microsoft.com/office/drawing/2014/main" id="{E1A8A911-E15B-A052-56EE-0C9B23993A5A}"/>
              </a:ext>
            </a:extLst>
          </p:cNvPr>
          <p:cNvSpPr>
            <a:spLocks noGrp="1"/>
          </p:cNvSpPr>
          <p:nvPr>
            <p:ph type="ftr" sz="quarter" idx="11"/>
          </p:nvPr>
        </p:nvSpPr>
        <p:spPr/>
        <p:txBody>
          <a:bodyPr/>
          <a:lstStyle/>
          <a:p>
            <a:r>
              <a:rPr lang="en-IN"/>
              <a:t>20CS8504 - PROJECT WORK</a:t>
            </a:r>
          </a:p>
        </p:txBody>
      </p:sp>
      <p:sp>
        <p:nvSpPr>
          <p:cNvPr id="9" name="Slide Number Placeholder 8">
            <a:extLst>
              <a:ext uri="{FF2B5EF4-FFF2-40B4-BE49-F238E27FC236}">
                <a16:creationId xmlns:a16="http://schemas.microsoft.com/office/drawing/2014/main" id="{87D1354D-57E8-0EA9-CF51-A57F500B1914}"/>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02322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ABCA-2D1B-D7D5-5022-B0DA5AC9E2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D68DF2-2D67-1469-50A2-225232CAD934}"/>
              </a:ext>
            </a:extLst>
          </p:cNvPr>
          <p:cNvSpPr>
            <a:spLocks noGrp="1"/>
          </p:cNvSpPr>
          <p:nvPr>
            <p:ph type="dt" sz="half" idx="10"/>
          </p:nvPr>
        </p:nvSpPr>
        <p:spPr/>
        <p:txBody>
          <a:bodyPr/>
          <a:lstStyle/>
          <a:p>
            <a:fld id="{2F32384F-C4AE-4D39-8526-1E50E83AE1C8}" type="datetime5">
              <a:rPr lang="en-US" smtClean="0"/>
              <a:t>5-Jun-25</a:t>
            </a:fld>
            <a:endParaRPr lang="en-IN"/>
          </a:p>
        </p:txBody>
      </p:sp>
      <p:sp>
        <p:nvSpPr>
          <p:cNvPr id="4" name="Footer Placeholder 3">
            <a:extLst>
              <a:ext uri="{FF2B5EF4-FFF2-40B4-BE49-F238E27FC236}">
                <a16:creationId xmlns:a16="http://schemas.microsoft.com/office/drawing/2014/main" id="{037C67BC-5D98-7EDE-0005-495311651A12}"/>
              </a:ext>
            </a:extLst>
          </p:cNvPr>
          <p:cNvSpPr>
            <a:spLocks noGrp="1"/>
          </p:cNvSpPr>
          <p:nvPr>
            <p:ph type="ftr" sz="quarter" idx="11"/>
          </p:nvPr>
        </p:nvSpPr>
        <p:spPr/>
        <p:txBody>
          <a:bodyPr/>
          <a:lstStyle/>
          <a:p>
            <a:r>
              <a:rPr lang="en-IN"/>
              <a:t>20CS8504 - PROJECT WORK</a:t>
            </a:r>
          </a:p>
        </p:txBody>
      </p:sp>
      <p:sp>
        <p:nvSpPr>
          <p:cNvPr id="5" name="Slide Number Placeholder 4">
            <a:extLst>
              <a:ext uri="{FF2B5EF4-FFF2-40B4-BE49-F238E27FC236}">
                <a16:creationId xmlns:a16="http://schemas.microsoft.com/office/drawing/2014/main" id="{6451E0E7-9101-3C35-5B09-1BB8AE140E6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090648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841DFE-B520-6D1A-5DCD-D9C59E7C730A}"/>
              </a:ext>
            </a:extLst>
          </p:cNvPr>
          <p:cNvSpPr>
            <a:spLocks noGrp="1"/>
          </p:cNvSpPr>
          <p:nvPr>
            <p:ph type="dt" sz="half" idx="10"/>
          </p:nvPr>
        </p:nvSpPr>
        <p:spPr/>
        <p:txBody>
          <a:bodyPr/>
          <a:lstStyle/>
          <a:p>
            <a:fld id="{8EFEB1EC-7644-46B1-B043-E77E363DD1BF}" type="datetime5">
              <a:rPr lang="en-US" smtClean="0"/>
              <a:t>5-Jun-25</a:t>
            </a:fld>
            <a:endParaRPr lang="en-IN"/>
          </a:p>
        </p:txBody>
      </p:sp>
      <p:sp>
        <p:nvSpPr>
          <p:cNvPr id="3" name="Footer Placeholder 2">
            <a:extLst>
              <a:ext uri="{FF2B5EF4-FFF2-40B4-BE49-F238E27FC236}">
                <a16:creationId xmlns:a16="http://schemas.microsoft.com/office/drawing/2014/main" id="{6DBF7EE0-6509-F79A-1311-D80E13F77598}"/>
              </a:ext>
            </a:extLst>
          </p:cNvPr>
          <p:cNvSpPr>
            <a:spLocks noGrp="1"/>
          </p:cNvSpPr>
          <p:nvPr>
            <p:ph type="ftr" sz="quarter" idx="11"/>
          </p:nvPr>
        </p:nvSpPr>
        <p:spPr/>
        <p:txBody>
          <a:bodyPr/>
          <a:lstStyle/>
          <a:p>
            <a:r>
              <a:rPr lang="en-IN"/>
              <a:t>20CS8504 - PROJECT WORK</a:t>
            </a:r>
          </a:p>
        </p:txBody>
      </p:sp>
      <p:sp>
        <p:nvSpPr>
          <p:cNvPr id="4" name="Slide Number Placeholder 3">
            <a:extLst>
              <a:ext uri="{FF2B5EF4-FFF2-40B4-BE49-F238E27FC236}">
                <a16:creationId xmlns:a16="http://schemas.microsoft.com/office/drawing/2014/main" id="{DC0C6BBF-67A2-E781-7CC4-B44D9F1214AD}"/>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855705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AD9C-EF74-F708-60C5-B3106EA43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11C4F-3A08-1F06-91E2-4FA8E0CEE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F66606-BB03-310E-8E5D-95D1537B5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14811-8709-FEE8-E3AA-152BE035BAD8}"/>
              </a:ext>
            </a:extLst>
          </p:cNvPr>
          <p:cNvSpPr>
            <a:spLocks noGrp="1"/>
          </p:cNvSpPr>
          <p:nvPr>
            <p:ph type="dt" sz="half" idx="10"/>
          </p:nvPr>
        </p:nvSpPr>
        <p:spPr/>
        <p:txBody>
          <a:bodyPr/>
          <a:lstStyle/>
          <a:p>
            <a:fld id="{3ED24307-004F-4D63-97B7-8D6DE685304F}" type="datetime5">
              <a:rPr lang="en-US" smtClean="0"/>
              <a:t>5-Jun-25</a:t>
            </a:fld>
            <a:endParaRPr lang="en-IN"/>
          </a:p>
        </p:txBody>
      </p:sp>
      <p:sp>
        <p:nvSpPr>
          <p:cNvPr id="6" name="Footer Placeholder 5">
            <a:extLst>
              <a:ext uri="{FF2B5EF4-FFF2-40B4-BE49-F238E27FC236}">
                <a16:creationId xmlns:a16="http://schemas.microsoft.com/office/drawing/2014/main" id="{1F197E9C-24E9-CF41-76C1-2A6989A0B2ED}"/>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83B82F7A-D730-DB34-424D-A74232B6169A}"/>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84967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F24D60-CAE6-46AD-9D0B-C02F7B1293EF}"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260976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5D60-95A9-13A0-D41A-5241CB6E4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CE8DA4-7588-60CD-B91E-6679D198F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6A1564-ADFF-4914-CE70-DE84D1F46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79ED8-AE95-E121-E80A-20B9F5BAA344}"/>
              </a:ext>
            </a:extLst>
          </p:cNvPr>
          <p:cNvSpPr>
            <a:spLocks noGrp="1"/>
          </p:cNvSpPr>
          <p:nvPr>
            <p:ph type="dt" sz="half" idx="10"/>
          </p:nvPr>
        </p:nvSpPr>
        <p:spPr/>
        <p:txBody>
          <a:bodyPr/>
          <a:lstStyle/>
          <a:p>
            <a:fld id="{83E9C8EC-8C69-4057-B3C8-663916D34427}" type="datetime5">
              <a:rPr lang="en-US" smtClean="0"/>
              <a:t>5-Jun-25</a:t>
            </a:fld>
            <a:endParaRPr lang="en-IN"/>
          </a:p>
        </p:txBody>
      </p:sp>
      <p:sp>
        <p:nvSpPr>
          <p:cNvPr id="6" name="Footer Placeholder 5">
            <a:extLst>
              <a:ext uri="{FF2B5EF4-FFF2-40B4-BE49-F238E27FC236}">
                <a16:creationId xmlns:a16="http://schemas.microsoft.com/office/drawing/2014/main" id="{87AADDE8-E219-4BC7-4652-EA72FE2F3F15}"/>
              </a:ext>
            </a:extLst>
          </p:cNvPr>
          <p:cNvSpPr>
            <a:spLocks noGrp="1"/>
          </p:cNvSpPr>
          <p:nvPr>
            <p:ph type="ftr" sz="quarter" idx="11"/>
          </p:nvPr>
        </p:nvSpPr>
        <p:spPr/>
        <p:txBody>
          <a:bodyPr/>
          <a:lstStyle/>
          <a:p>
            <a:r>
              <a:rPr lang="en-IN"/>
              <a:t>20CS8504 - PROJECT WORK</a:t>
            </a:r>
          </a:p>
        </p:txBody>
      </p:sp>
      <p:sp>
        <p:nvSpPr>
          <p:cNvPr id="7" name="Slide Number Placeholder 6">
            <a:extLst>
              <a:ext uri="{FF2B5EF4-FFF2-40B4-BE49-F238E27FC236}">
                <a16:creationId xmlns:a16="http://schemas.microsoft.com/office/drawing/2014/main" id="{1236C606-DF8B-8BC3-03E0-F3CE8F9CE957}"/>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862864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C30-BDB6-3F63-8E15-29EEB2FF68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21E8E-D91A-74E8-9765-0B185F8EB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B5F120-2072-20C6-108E-01B759631CA9}"/>
              </a:ext>
            </a:extLst>
          </p:cNvPr>
          <p:cNvSpPr>
            <a:spLocks noGrp="1"/>
          </p:cNvSpPr>
          <p:nvPr>
            <p:ph type="dt" sz="half" idx="10"/>
          </p:nvPr>
        </p:nvSpPr>
        <p:spPr/>
        <p:txBody>
          <a:bodyPr/>
          <a:lstStyle/>
          <a:p>
            <a:fld id="{78A367C9-BD22-43D1-A5E7-BAE29681C0FC}" type="datetime5">
              <a:rPr lang="en-US" smtClean="0"/>
              <a:t>5-Jun-25</a:t>
            </a:fld>
            <a:endParaRPr lang="en-IN"/>
          </a:p>
        </p:txBody>
      </p:sp>
      <p:sp>
        <p:nvSpPr>
          <p:cNvPr id="5" name="Footer Placeholder 4">
            <a:extLst>
              <a:ext uri="{FF2B5EF4-FFF2-40B4-BE49-F238E27FC236}">
                <a16:creationId xmlns:a16="http://schemas.microsoft.com/office/drawing/2014/main" id="{2C9CD690-D8AA-C99C-7931-B73F92AA9BE4}"/>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289B1D60-956B-1AA4-5AAD-6C2FC44A509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57063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072EF-C003-0A4E-6970-3E4A5E97D2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62A10-6561-8F53-F24D-FAAB2FB11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52871D-220A-BD07-8B6E-A6360FDF2B75}"/>
              </a:ext>
            </a:extLst>
          </p:cNvPr>
          <p:cNvSpPr>
            <a:spLocks noGrp="1"/>
          </p:cNvSpPr>
          <p:nvPr>
            <p:ph type="dt" sz="half" idx="10"/>
          </p:nvPr>
        </p:nvSpPr>
        <p:spPr/>
        <p:txBody>
          <a:bodyPr/>
          <a:lstStyle/>
          <a:p>
            <a:fld id="{625545D5-DA7C-4AA1-872D-DAC5E7C7168B}" type="datetime5">
              <a:rPr lang="en-US" smtClean="0"/>
              <a:t>5-Jun-25</a:t>
            </a:fld>
            <a:endParaRPr lang="en-IN"/>
          </a:p>
        </p:txBody>
      </p:sp>
      <p:sp>
        <p:nvSpPr>
          <p:cNvPr id="5" name="Footer Placeholder 4">
            <a:extLst>
              <a:ext uri="{FF2B5EF4-FFF2-40B4-BE49-F238E27FC236}">
                <a16:creationId xmlns:a16="http://schemas.microsoft.com/office/drawing/2014/main" id="{1FB02B2C-B566-0F9F-57BF-6E8DB85CA126}"/>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146FB347-512E-E758-E0BF-CB0564AC7D85}"/>
              </a:ext>
            </a:extLst>
          </p:cNvPr>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28988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16E8C-EB8A-425C-9BA2-E4B539351587}" type="datetime5">
              <a:rPr lang="en-US" smtClean="0"/>
              <a:t>5-Jun-25</a:t>
            </a:fld>
            <a:endParaRPr lang="en-IN"/>
          </a:p>
        </p:txBody>
      </p:sp>
      <p:sp>
        <p:nvSpPr>
          <p:cNvPr id="5" name="Footer Placeholder 4"/>
          <p:cNvSpPr>
            <a:spLocks noGrp="1"/>
          </p:cNvSpPr>
          <p:nvPr>
            <p:ph type="ftr" sz="quarter" idx="11"/>
          </p:nvPr>
        </p:nvSpPr>
        <p:spPr/>
        <p:txBody>
          <a:bodyPr/>
          <a:lstStyle/>
          <a:p>
            <a:r>
              <a:rPr lang="en-IN"/>
              <a:t>20CS8504 - PROJECT WORK</a:t>
            </a:r>
          </a:p>
        </p:txBody>
      </p:sp>
      <p:sp>
        <p:nvSpPr>
          <p:cNvPr id="6" name="Slide Number Placeholder 5"/>
          <p:cNvSpPr>
            <a:spLocks noGrp="1"/>
          </p:cNvSpPr>
          <p:nvPr>
            <p:ph type="sldNum" sz="quarter" idx="12"/>
          </p:nvPr>
        </p:nvSpPr>
        <p:spPr/>
        <p:txBody>
          <a:bodyPr/>
          <a:lstStyle/>
          <a:p>
            <a:fld id="{963B2B34-D4BB-400B-9ED9-C7A04F52518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98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0D1A98-9E99-4DBE-BE49-5C29F2DAD81F}" type="datetime5">
              <a:rPr lang="en-US" smtClean="0"/>
              <a:t>5-Jun-25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1217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5E2BA5-1E09-47F1-9112-70406D5B8D86}" type="datetime5">
              <a:rPr lang="en-US" smtClean="0"/>
              <a:t>5-Jun-25</a:t>
            </a:fld>
            <a:endParaRPr lang="en-IN"/>
          </a:p>
        </p:txBody>
      </p:sp>
      <p:sp>
        <p:nvSpPr>
          <p:cNvPr id="8" name="Footer Placeholder 7"/>
          <p:cNvSpPr>
            <a:spLocks noGrp="1"/>
          </p:cNvSpPr>
          <p:nvPr>
            <p:ph type="ftr" sz="quarter" idx="11"/>
          </p:nvPr>
        </p:nvSpPr>
        <p:spPr/>
        <p:txBody>
          <a:body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13770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2384F-C4AE-4D39-8526-1E50E83AE1C8}" type="datetime5">
              <a:rPr lang="en-US" smtClean="0"/>
              <a:t>5-Jun-25</a:t>
            </a:fld>
            <a:endParaRPr lang="en-IN"/>
          </a:p>
        </p:txBody>
      </p:sp>
      <p:sp>
        <p:nvSpPr>
          <p:cNvPr id="4" name="Footer Placeholder 3"/>
          <p:cNvSpPr>
            <a:spLocks noGrp="1"/>
          </p:cNvSpPr>
          <p:nvPr>
            <p:ph type="ftr" sz="quarter" idx="11"/>
          </p:nvPr>
        </p:nvSpPr>
        <p:spPr/>
        <p:txBody>
          <a:bodyPr/>
          <a:lstStyle/>
          <a:p>
            <a:r>
              <a:rPr lang="en-IN"/>
              <a:t>20CS8504 - PROJECT WORK</a:t>
            </a:r>
          </a:p>
        </p:txBody>
      </p:sp>
      <p:sp>
        <p:nvSpPr>
          <p:cNvPr id="5" name="Slide Number Placeholder 4"/>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149902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FEB1EC-7644-46B1-B043-E77E363DD1BF}" type="datetime5">
              <a:rPr lang="en-US" smtClean="0"/>
              <a:t>5-Jun-25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20CS8504 - PROJECT WORK</a:t>
            </a:r>
          </a:p>
        </p:txBody>
      </p:sp>
      <p:sp>
        <p:nvSpPr>
          <p:cNvPr id="9" name="Slide Number Placeholder 8"/>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282941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D24307-004F-4D63-97B7-8D6DE685304F}" type="datetime5">
              <a:rPr lang="en-US" smtClean="0"/>
              <a:t>5-Jun-25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20CS8504 - PROJECT WORK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378351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9C8EC-8C69-4057-B3C8-663916D34427}" type="datetime5">
              <a:rPr lang="en-US" smtClean="0"/>
              <a:t>5-Jun-25</a:t>
            </a:fld>
            <a:endParaRPr lang="en-IN"/>
          </a:p>
        </p:txBody>
      </p:sp>
      <p:sp>
        <p:nvSpPr>
          <p:cNvPr id="6" name="Footer Placeholder 5"/>
          <p:cNvSpPr>
            <a:spLocks noGrp="1"/>
          </p:cNvSpPr>
          <p:nvPr>
            <p:ph type="ftr" sz="quarter" idx="11"/>
          </p:nvPr>
        </p:nvSpPr>
        <p:spPr/>
        <p:txBody>
          <a:bodyPr/>
          <a:lstStyle/>
          <a:p>
            <a:r>
              <a:rPr lang="en-IN"/>
              <a:t>20CS8504 - PROJECT WORK</a:t>
            </a:r>
          </a:p>
        </p:txBody>
      </p:sp>
      <p:sp>
        <p:nvSpPr>
          <p:cNvPr id="7" name="Slide Number Placeholder 6"/>
          <p:cNvSpPr>
            <a:spLocks noGrp="1"/>
          </p:cNvSpPr>
          <p:nvPr>
            <p:ph type="sldNum" sz="quarter" idx="12"/>
          </p:nvPr>
        </p:nvSpPr>
        <p:spPr/>
        <p:txBody>
          <a:bodyPr/>
          <a:lstStyle/>
          <a:p>
            <a:fld id="{963B2B34-D4BB-400B-9ED9-C7A04F52518B}" type="slidenum">
              <a:rPr lang="en-IN" smtClean="0"/>
              <a:t>‹#›</a:t>
            </a:fld>
            <a:endParaRPr lang="en-IN"/>
          </a:p>
        </p:txBody>
      </p:sp>
    </p:spTree>
    <p:extLst>
      <p:ext uri="{BB962C8B-B14F-4D97-AF65-F5344CB8AC3E}">
        <p14:creationId xmlns:p14="http://schemas.microsoft.com/office/powerpoint/2010/main" val="3417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DE53D0-558D-438E-A207-A5C9205FC948}" type="datetime5">
              <a:rPr lang="en-US" smtClean="0"/>
              <a:t>5-Jun-25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20CS8504 - PROJECT WORK</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63B2B34-D4BB-400B-9ED9-C7A04F52518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03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23A50-34F2-0CBE-B75A-BB409EF6DE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07B428-F1FE-CAEB-93CF-0F4F1FF2F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C00068-BB26-E8FB-0FF4-9C160A38E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E53D0-558D-438E-A207-A5C9205FC948}" type="datetime5">
              <a:rPr lang="en-US" smtClean="0"/>
              <a:t>5-Jun-25</a:t>
            </a:fld>
            <a:endParaRPr lang="en-IN"/>
          </a:p>
        </p:txBody>
      </p:sp>
      <p:sp>
        <p:nvSpPr>
          <p:cNvPr id="5" name="Footer Placeholder 4">
            <a:extLst>
              <a:ext uri="{FF2B5EF4-FFF2-40B4-BE49-F238E27FC236}">
                <a16:creationId xmlns:a16="http://schemas.microsoft.com/office/drawing/2014/main" id="{0FD8B8F6-22D6-0555-3381-13DEA2CDC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20CS8504 - PROJECT WORK</a:t>
            </a:r>
          </a:p>
        </p:txBody>
      </p:sp>
      <p:sp>
        <p:nvSpPr>
          <p:cNvPr id="6" name="Slide Number Placeholder 5">
            <a:extLst>
              <a:ext uri="{FF2B5EF4-FFF2-40B4-BE49-F238E27FC236}">
                <a16:creationId xmlns:a16="http://schemas.microsoft.com/office/drawing/2014/main" id="{0A71408C-8C10-3AAB-DE7E-596016F5B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B2B34-D4BB-400B-9ED9-C7A04F52518B}" type="slidenum">
              <a:rPr lang="en-IN" smtClean="0"/>
              <a:t>‹#›</a:t>
            </a:fld>
            <a:endParaRPr lang="en-IN"/>
          </a:p>
        </p:txBody>
      </p:sp>
    </p:spTree>
    <p:extLst>
      <p:ext uri="{BB962C8B-B14F-4D97-AF65-F5344CB8AC3E}">
        <p14:creationId xmlns:p14="http://schemas.microsoft.com/office/powerpoint/2010/main" val="15660859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2F6463-FF0D-6642-8766-8BD4CFABC18E}"/>
              </a:ext>
            </a:extLst>
          </p:cNvPr>
          <p:cNvSpPr>
            <a:spLocks noGrp="1"/>
          </p:cNvSpPr>
          <p:nvPr>
            <p:ph type="ftr" sz="quarter" idx="11"/>
          </p:nvPr>
        </p:nvSpPr>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07A71532-38FB-FFC4-8CCA-6E0B4B52034F}"/>
              </a:ext>
            </a:extLst>
          </p:cNvPr>
          <p:cNvSpPr>
            <a:spLocks noGrp="1"/>
          </p:cNvSpPr>
          <p:nvPr>
            <p:ph type="sldNum" sz="quarter" idx="12"/>
          </p:nvPr>
        </p:nvSpPr>
        <p:spPr/>
        <p:txBody>
          <a:bodyPr/>
          <a:lstStyle/>
          <a:p>
            <a:fld id="{963B2B34-D4BB-400B-9ED9-C7A04F52518B}" type="slidenum">
              <a:rPr lang="en-IN" smtClean="0"/>
              <a:t>1</a:t>
            </a:fld>
            <a:endParaRPr lang="en-IN" dirty="0"/>
          </a:p>
        </p:txBody>
      </p:sp>
      <p:pic>
        <p:nvPicPr>
          <p:cNvPr id="5" name="Picture 4">
            <a:extLst>
              <a:ext uri="{FF2B5EF4-FFF2-40B4-BE49-F238E27FC236}">
                <a16:creationId xmlns:a16="http://schemas.microsoft.com/office/drawing/2014/main" id="{D2823C4A-1994-0014-302E-2DFA9D46C39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82720" y="310700"/>
            <a:ext cx="4226560" cy="1479709"/>
          </a:xfrm>
          <a:prstGeom prst="rect">
            <a:avLst/>
          </a:prstGeom>
        </p:spPr>
      </p:pic>
      <p:pic>
        <p:nvPicPr>
          <p:cNvPr id="6" name="Picture 5">
            <a:extLst>
              <a:ext uri="{FF2B5EF4-FFF2-40B4-BE49-F238E27FC236}">
                <a16:creationId xmlns:a16="http://schemas.microsoft.com/office/drawing/2014/main" id="{BD2139F8-605B-6CAF-FFE9-78DFAC072B78}"/>
              </a:ext>
            </a:extLst>
          </p:cNvPr>
          <p:cNvPicPr>
            <a:picLocks noChangeAspect="1"/>
          </p:cNvPicPr>
          <p:nvPr/>
        </p:nvPicPr>
        <p:blipFill>
          <a:blip r:embed="rId3"/>
          <a:stretch>
            <a:fillRect/>
          </a:stretch>
        </p:blipFill>
        <p:spPr>
          <a:xfrm>
            <a:off x="466690" y="310700"/>
            <a:ext cx="1218593" cy="1187673"/>
          </a:xfrm>
          <a:prstGeom prst="rect">
            <a:avLst/>
          </a:prstGeom>
        </p:spPr>
      </p:pic>
      <p:sp>
        <p:nvSpPr>
          <p:cNvPr id="7" name="TextBox 6">
            <a:extLst>
              <a:ext uri="{FF2B5EF4-FFF2-40B4-BE49-F238E27FC236}">
                <a16:creationId xmlns:a16="http://schemas.microsoft.com/office/drawing/2014/main" id="{907B4567-98DF-146E-AC41-6B7B19AB6C99}"/>
              </a:ext>
            </a:extLst>
          </p:cNvPr>
          <p:cNvSpPr txBox="1"/>
          <p:nvPr/>
        </p:nvSpPr>
        <p:spPr>
          <a:xfrm>
            <a:off x="1828800" y="2119233"/>
            <a:ext cx="8646160"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AI-BASED “INVISIBLE HAND” FOR DISABLED PEOPLE </a:t>
            </a:r>
          </a:p>
        </p:txBody>
      </p:sp>
      <p:sp>
        <p:nvSpPr>
          <p:cNvPr id="9" name="TextBox 8">
            <a:extLst>
              <a:ext uri="{FF2B5EF4-FFF2-40B4-BE49-F238E27FC236}">
                <a16:creationId xmlns:a16="http://schemas.microsoft.com/office/drawing/2014/main" id="{96CA5534-8979-3C9E-4066-589324986CC7}"/>
              </a:ext>
            </a:extLst>
          </p:cNvPr>
          <p:cNvSpPr txBox="1"/>
          <p:nvPr/>
        </p:nvSpPr>
        <p:spPr>
          <a:xfrm>
            <a:off x="579030" y="4033291"/>
            <a:ext cx="5323006" cy="1813830"/>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Guided By,</a:t>
            </a:r>
          </a:p>
          <a:p>
            <a:pPr marL="0" lvl="0" indent="0" algn="l" rtl="0">
              <a:lnSpc>
                <a:spcPct val="90000"/>
              </a:lnSpc>
              <a:spcBef>
                <a:spcPts val="1000"/>
              </a:spcBef>
              <a:spcAft>
                <a:spcPts val="0"/>
              </a:spcAft>
              <a:buClr>
                <a:schemeClr val="dk1"/>
              </a:buClr>
              <a:buSzPts val="2400"/>
              <a:buNone/>
            </a:pPr>
            <a:r>
              <a:rPr lang="en-US" sz="2400" b="0" dirty="0">
                <a:solidFill>
                  <a:schemeClr val="tx1"/>
                </a:solidFill>
                <a:latin typeface="Times New Roman" panose="02020603050405020304" pitchFamily="18" charset="0"/>
                <a:ea typeface="Times New Roman"/>
                <a:cs typeface="Times New Roman" panose="02020603050405020304" pitchFamily="18" charset="0"/>
                <a:sym typeface="Times New Roman"/>
              </a:rPr>
              <a:t>MS.V.SOWMIYA., M.E., </a:t>
            </a:r>
          </a:p>
          <a:p>
            <a:pPr marL="0" lvl="0" indent="0" algn="l" rtl="0">
              <a:lnSpc>
                <a:spcPct val="90000"/>
              </a:lnSpc>
              <a:spcBef>
                <a:spcPts val="1000"/>
              </a:spcBef>
              <a:spcAft>
                <a:spcPts val="0"/>
              </a:spcAft>
              <a:buClr>
                <a:schemeClr val="dk1"/>
              </a:buClr>
              <a:buSzPts val="2400"/>
              <a:buNone/>
            </a:pPr>
            <a:r>
              <a:rPr lang="en-US" sz="2400" b="0" dirty="0">
                <a:solidFill>
                  <a:schemeClr val="tx1"/>
                </a:solidFill>
                <a:latin typeface="Times New Roman" panose="02020603050405020304" pitchFamily="18" charset="0"/>
                <a:ea typeface="Times New Roman"/>
                <a:cs typeface="Times New Roman" panose="02020603050405020304" pitchFamily="18" charset="0"/>
                <a:sym typeface="Times New Roman"/>
              </a:rPr>
              <a:t>ASSISTANT PROFESSOR, CSE</a:t>
            </a:r>
          </a:p>
          <a:p>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5BB4E4B-8473-8E07-1764-7FC4439011A1}"/>
              </a:ext>
            </a:extLst>
          </p:cNvPr>
          <p:cNvSpPr txBox="1"/>
          <p:nvPr/>
        </p:nvSpPr>
        <p:spPr>
          <a:xfrm>
            <a:off x="7091505" y="3538439"/>
            <a:ext cx="5504821" cy="1969770"/>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Presented By,</a:t>
            </a:r>
          </a:p>
          <a:p>
            <a:r>
              <a:rPr lang="en-IN" sz="2400" dirty="0">
                <a:latin typeface="Times New Roman" panose="02020603050405020304" pitchFamily="18" charset="0"/>
                <a:cs typeface="Times New Roman" panose="02020603050405020304" pitchFamily="18" charset="0"/>
              </a:rPr>
              <a:t>SUVATHI R (811722104163)</a:t>
            </a:r>
          </a:p>
          <a:p>
            <a:r>
              <a:rPr lang="en-IN" sz="2400" dirty="0">
                <a:latin typeface="Times New Roman" panose="02020603050405020304" pitchFamily="18" charset="0"/>
                <a:cs typeface="Times New Roman" panose="02020603050405020304" pitchFamily="18" charset="0"/>
              </a:rPr>
              <a:t>SWETHALASHMI G (811722104167)</a:t>
            </a:r>
          </a:p>
          <a:p>
            <a:r>
              <a:rPr lang="en-IN" sz="2400" dirty="0">
                <a:latin typeface="Times New Roman" panose="02020603050405020304" pitchFamily="18" charset="0"/>
                <a:cs typeface="Times New Roman" panose="02020603050405020304" pitchFamily="18" charset="0"/>
              </a:rPr>
              <a:t>VARSHA RK (811722104173)</a:t>
            </a:r>
          </a:p>
          <a:p>
            <a:r>
              <a:rPr lang="en-IN" sz="2400" dirty="0">
                <a:latin typeface="Times New Roman" panose="02020603050405020304" pitchFamily="18" charset="0"/>
                <a:cs typeface="Times New Roman" panose="02020603050405020304" pitchFamily="18" charset="0"/>
              </a:rPr>
              <a:t>VARSHITA M (811722104176)</a:t>
            </a:r>
          </a:p>
        </p:txBody>
      </p:sp>
      <p:sp>
        <p:nvSpPr>
          <p:cNvPr id="13" name="TextBox 12">
            <a:extLst>
              <a:ext uri="{FF2B5EF4-FFF2-40B4-BE49-F238E27FC236}">
                <a16:creationId xmlns:a16="http://schemas.microsoft.com/office/drawing/2014/main" id="{0F001504-8978-952D-A050-D256FE3147B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2" name="Picture 1">
            <a:extLst>
              <a:ext uri="{FF2B5EF4-FFF2-40B4-BE49-F238E27FC236}">
                <a16:creationId xmlns:a16="http://schemas.microsoft.com/office/drawing/2014/main" id="{B9F53868-5069-8964-5862-0DB5BEBDFF6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06717" y="414583"/>
            <a:ext cx="1197867" cy="1547539"/>
          </a:xfrm>
          <a:prstGeom prst="rect">
            <a:avLst/>
          </a:prstGeom>
        </p:spPr>
      </p:pic>
    </p:spTree>
    <p:extLst>
      <p:ext uri="{BB962C8B-B14F-4D97-AF65-F5344CB8AC3E}">
        <p14:creationId xmlns:p14="http://schemas.microsoft.com/office/powerpoint/2010/main" val="89143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35CF0-35AA-8683-D201-FF33EB3F7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49D2-6B61-2BA6-D2CF-CA30B149E970}"/>
              </a:ext>
            </a:extLst>
          </p:cNvPr>
          <p:cNvSpPr>
            <a:spLocks noGrp="1"/>
          </p:cNvSpPr>
          <p:nvPr>
            <p:ph type="title"/>
          </p:nvPr>
        </p:nvSpPr>
        <p:spPr>
          <a:xfrm>
            <a:off x="1066800" y="776547"/>
            <a:ext cx="10058400" cy="741840"/>
          </a:xfrm>
        </p:spPr>
        <p:txBody>
          <a:bodyPr anchor="ctr" anchorCtr="0">
            <a:normAutofit/>
          </a:bodyPr>
          <a:lstStyle/>
          <a:p>
            <a:pPr algn="ctr"/>
            <a:r>
              <a:rPr lang="en-IN" sz="4000" b="1" dirty="0">
                <a:solidFill>
                  <a:schemeClr val="tx1"/>
                </a:solidFill>
                <a:latin typeface="Times New Roman" panose="02020603050405020304" pitchFamily="18" charset="0"/>
                <a:cs typeface="Times New Roman" panose="02020603050405020304" pitchFamily="18" charset="0"/>
              </a:rPr>
              <a:t>MODULE 1 : </a:t>
            </a:r>
            <a:r>
              <a:rPr lang="en-US" sz="40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INPUT ACQUISITION </a:t>
            </a:r>
            <a:endParaRPr lang="en-IN" sz="4000" b="1"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16A44D6-A38A-4A50-B469-3D93F01DB803}"/>
              </a:ext>
            </a:extLst>
          </p:cNvPr>
          <p:cNvPicPr>
            <a:picLocks noChangeAspect="1"/>
          </p:cNvPicPr>
          <p:nvPr/>
        </p:nvPicPr>
        <p:blipFill>
          <a:blip r:embed="rId2"/>
          <a:stretch>
            <a:fillRect/>
          </a:stretch>
        </p:blipFill>
        <p:spPr>
          <a:xfrm>
            <a:off x="591066" y="564459"/>
            <a:ext cx="978762" cy="953928"/>
          </a:xfrm>
          <a:prstGeom prst="rect">
            <a:avLst/>
          </a:prstGeom>
        </p:spPr>
      </p:pic>
      <p:pic>
        <p:nvPicPr>
          <p:cNvPr id="8" name="Picture 7">
            <a:extLst>
              <a:ext uri="{FF2B5EF4-FFF2-40B4-BE49-F238E27FC236}">
                <a16:creationId xmlns:a16="http://schemas.microsoft.com/office/drawing/2014/main" id="{108B6C87-74C4-4DFC-63CF-98FC93D2693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179" y="564459"/>
            <a:ext cx="835001" cy="1078748"/>
          </a:xfrm>
          <a:prstGeom prst="rect">
            <a:avLst/>
          </a:prstGeom>
        </p:spPr>
      </p:pic>
      <p:sp>
        <p:nvSpPr>
          <p:cNvPr id="10" name="Rectangle 2">
            <a:extLst>
              <a:ext uri="{FF2B5EF4-FFF2-40B4-BE49-F238E27FC236}">
                <a16:creationId xmlns:a16="http://schemas.microsoft.com/office/drawing/2014/main" id="{AA29FE9B-38C6-80F2-5188-0EBA8A3E3831}"/>
              </a:ext>
            </a:extLst>
          </p:cNvPr>
          <p:cNvSpPr>
            <a:spLocks noGrp="1" noChangeArrowheads="1"/>
          </p:cNvSpPr>
          <p:nvPr>
            <p:ph idx="1"/>
          </p:nvPr>
        </p:nvSpPr>
        <p:spPr bwMode="auto">
          <a:xfrm>
            <a:off x="604943" y="1822856"/>
            <a:ext cx="10982114" cy="446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 The Input Acquisition Module initializes the webcam using OpenCV's </a:t>
            </a:r>
            <a:r>
              <a:rPr lang="en-US" sz="2300" dirty="0" err="1">
                <a:solidFill>
                  <a:schemeClr val="tx1"/>
                </a:solidFill>
                <a:latin typeface="Times New Roman" panose="02020603050405020304" pitchFamily="18" charset="0"/>
                <a:cs typeface="Times New Roman" panose="02020603050405020304" pitchFamily="18" charset="0"/>
              </a:rPr>
              <a:t>VideoCapture</a:t>
            </a:r>
            <a:r>
              <a:rPr lang="en-US" sz="2300" dirty="0">
                <a:solidFill>
                  <a:schemeClr val="tx1"/>
                </a:solidFill>
                <a:latin typeface="Times New Roman" panose="02020603050405020304" pitchFamily="18" charset="0"/>
                <a:cs typeface="Times New Roman" panose="02020603050405020304" pitchFamily="18" charset="0"/>
              </a:rPr>
              <a:t>(0) to capture real-time video frames</a:t>
            </a:r>
          </a:p>
          <a:p>
            <a:pPr algn="just">
              <a:lnSpc>
                <a:spcPct val="150000"/>
              </a:lnSpc>
              <a:buClr>
                <a:schemeClr val="tx1"/>
              </a:buClr>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Ensures a stable frame rate with minimal delay, enabling smooth gesture-based interaction</a:t>
            </a:r>
          </a:p>
          <a:p>
            <a:pPr algn="just">
              <a:lnSpc>
                <a:spcPct val="150000"/>
              </a:lnSpc>
              <a:buClr>
                <a:schemeClr val="tx1"/>
              </a:buClr>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 The captured frames are passed to  Preprocessing Module </a:t>
            </a:r>
          </a:p>
          <a:p>
            <a:pPr algn="just">
              <a:lnSpc>
                <a:spcPct val="150000"/>
              </a:lnSpc>
              <a:buClr>
                <a:schemeClr val="tx1"/>
              </a:buClr>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Designed to be platform-independent and free of third-party hardware requirements, </a:t>
            </a:r>
          </a:p>
          <a:p>
            <a:pPr algn="just">
              <a:lnSpc>
                <a:spcPct val="150000"/>
              </a:lnSpc>
              <a:buClr>
                <a:schemeClr val="tx1"/>
              </a:buClr>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Both user-friendly and cost-effective, supporting seamless tracking of dynamic facial movements.</a:t>
            </a:r>
          </a:p>
        </p:txBody>
      </p:sp>
      <p:sp>
        <p:nvSpPr>
          <p:cNvPr id="3" name="Footer Placeholder 2">
            <a:extLst>
              <a:ext uri="{FF2B5EF4-FFF2-40B4-BE49-F238E27FC236}">
                <a16:creationId xmlns:a16="http://schemas.microsoft.com/office/drawing/2014/main" id="{DD461FE8-DB19-060C-CC1D-F5D9F3F06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A212DA0C-64D8-CB47-2B7F-372EC52B117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10</a:t>
            </a:fld>
            <a:endParaRPr lang="en-IN" dirty="0"/>
          </a:p>
        </p:txBody>
      </p:sp>
      <p:sp>
        <p:nvSpPr>
          <p:cNvPr id="5" name="TextBox 4">
            <a:extLst>
              <a:ext uri="{FF2B5EF4-FFF2-40B4-BE49-F238E27FC236}">
                <a16:creationId xmlns:a16="http://schemas.microsoft.com/office/drawing/2014/main" id="{FD382144-3AF9-4968-3010-7525E44A553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03563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2E477-91D6-9A8B-A987-DC34B46B1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98751-8E1A-CF5A-2BB9-F2977EB2D8FE}"/>
              </a:ext>
            </a:extLst>
          </p:cNvPr>
          <p:cNvSpPr>
            <a:spLocks noGrp="1"/>
          </p:cNvSpPr>
          <p:nvPr>
            <p:ph type="title"/>
          </p:nvPr>
        </p:nvSpPr>
        <p:spPr>
          <a:xfrm>
            <a:off x="1558260" y="512569"/>
            <a:ext cx="9118959" cy="1450757"/>
          </a:xfrm>
        </p:spPr>
        <p:txBody>
          <a:bodyPr anchor="ctr" anchorCtr="0">
            <a:normAutofit fontScale="90000"/>
          </a:bodyPr>
          <a:lstStyle/>
          <a:p>
            <a:pPr algn="ctr"/>
            <a:r>
              <a:rPr lang="en-IN" sz="4000" b="1" dirty="0">
                <a:latin typeface="Times New Roman" panose="02020603050405020304" pitchFamily="18" charset="0"/>
                <a:cs typeface="Times New Roman" panose="02020603050405020304" pitchFamily="18" charset="0"/>
              </a:rPr>
              <a:t>MODULE 2 : </a:t>
            </a:r>
            <a:r>
              <a:rPr lang="en-US" sz="4000" b="1" spc="0" dirty="0">
                <a:latin typeface="Times New Roman" panose="02020603050405020304" pitchFamily="18" charset="0"/>
                <a:cs typeface="Times New Roman" panose="02020603050405020304" pitchFamily="18" charset="0"/>
              </a:rPr>
              <a:t>P</a:t>
            </a:r>
            <a:r>
              <a:rPr lang="en-US" sz="4000" b="1" spc="0" dirty="0">
                <a:effectLst/>
                <a:latin typeface="Times New Roman" panose="02020603050405020304" pitchFamily="18" charset="0"/>
                <a:ea typeface="Times New Roman" panose="02020603050405020304" pitchFamily="18" charset="0"/>
                <a:cs typeface="Times New Roman" panose="02020603050405020304" pitchFamily="18" charset="0"/>
              </a:rPr>
              <a:t>REPROCESSING</a:t>
            </a:r>
            <a:r>
              <a:rPr lang="en-US" sz="4000" b="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spc="-10" dirty="0">
                <a:effectLst/>
                <a:latin typeface="Times New Roman" panose="02020603050405020304" pitchFamily="18" charset="0"/>
                <a:ea typeface="Times New Roman" panose="02020603050405020304" pitchFamily="18" charset="0"/>
                <a:cs typeface="Times New Roman" panose="02020603050405020304" pitchFamily="18" charset="0"/>
              </a:rPr>
              <a:t>MODULE</a:t>
            </a:r>
            <a:br>
              <a:rPr lang="en-IN" sz="4000" b="1" spc="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992E94-073A-38F2-4F6B-8A879E77AE03}"/>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11F1448E-2838-D329-C4BC-CD264FD87AD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512569"/>
            <a:ext cx="835001" cy="1078748"/>
          </a:xfrm>
          <a:prstGeom prst="rect">
            <a:avLst/>
          </a:prstGeom>
        </p:spPr>
      </p:pic>
      <p:sp>
        <p:nvSpPr>
          <p:cNvPr id="10" name="Rectangle 2">
            <a:extLst>
              <a:ext uri="{FF2B5EF4-FFF2-40B4-BE49-F238E27FC236}">
                <a16:creationId xmlns:a16="http://schemas.microsoft.com/office/drawing/2014/main" id="{0D09A7C2-4ABC-B38D-A2CD-32D906012BAC}"/>
              </a:ext>
            </a:extLst>
          </p:cNvPr>
          <p:cNvSpPr>
            <a:spLocks noGrp="1" noChangeArrowheads="1"/>
          </p:cNvSpPr>
          <p:nvPr>
            <p:ph idx="1"/>
          </p:nvPr>
        </p:nvSpPr>
        <p:spPr bwMode="auto">
          <a:xfrm>
            <a:off x="579498" y="2527969"/>
            <a:ext cx="11150385" cy="2601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Prepares raw video frames by converting them to grayscale </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Applying Contrast Limited Adaptive Histogram Equalization to enhance contrast for better facial landmark detection. </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Using </a:t>
            </a:r>
            <a:r>
              <a:rPr lang="en-US" sz="2400" dirty="0" err="1">
                <a:latin typeface="Times New Roman" panose="02020603050405020304" pitchFamily="18" charset="0"/>
                <a:cs typeface="Times New Roman" panose="02020603050405020304" pitchFamily="18" charset="0"/>
              </a:rPr>
              <a:t>Dlib’s</a:t>
            </a:r>
            <a:r>
              <a:rPr lang="en-US" sz="2400" dirty="0">
                <a:latin typeface="Times New Roman" panose="02020603050405020304" pitchFamily="18" charset="0"/>
                <a:cs typeface="Times New Roman" panose="02020603050405020304" pitchFamily="18" charset="0"/>
              </a:rPr>
              <a:t> 68-point facial landmark model, it identifies key facial regions. </a:t>
            </a:r>
          </a:p>
        </p:txBody>
      </p:sp>
      <p:sp>
        <p:nvSpPr>
          <p:cNvPr id="5" name="Footer Placeholder 2">
            <a:extLst>
              <a:ext uri="{FF2B5EF4-FFF2-40B4-BE49-F238E27FC236}">
                <a16:creationId xmlns:a16="http://schemas.microsoft.com/office/drawing/2014/main" id="{F4B52F62-A520-12DA-4682-7223121CF245}"/>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9" name="Slide Number Placeholder 3">
            <a:extLst>
              <a:ext uri="{FF2B5EF4-FFF2-40B4-BE49-F238E27FC236}">
                <a16:creationId xmlns:a16="http://schemas.microsoft.com/office/drawing/2014/main" id="{07B5B57C-268A-B907-5DBA-913526D6FB9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11</a:t>
            </a:fld>
            <a:endParaRPr lang="en-IN" dirty="0"/>
          </a:p>
        </p:txBody>
      </p:sp>
      <p:sp>
        <p:nvSpPr>
          <p:cNvPr id="11" name="TextBox 10">
            <a:extLst>
              <a:ext uri="{FF2B5EF4-FFF2-40B4-BE49-F238E27FC236}">
                <a16:creationId xmlns:a16="http://schemas.microsoft.com/office/drawing/2014/main" id="{A15CFE8E-3765-A52A-E3AE-FCEE4A741BD2}"/>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413483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7A873-F85D-C140-6918-D920E7294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42BBA-F468-51B9-94FA-288D36FCF3B5}"/>
              </a:ext>
            </a:extLst>
          </p:cNvPr>
          <p:cNvSpPr>
            <a:spLocks noGrp="1"/>
          </p:cNvSpPr>
          <p:nvPr>
            <p:ph type="title"/>
          </p:nvPr>
        </p:nvSpPr>
        <p:spPr>
          <a:xfrm>
            <a:off x="1028165" y="388974"/>
            <a:ext cx="10058400" cy="1450757"/>
          </a:xfrm>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 3 : LSTM - BASED GESTURE PREDICTION</a:t>
            </a:r>
          </a:p>
        </p:txBody>
      </p:sp>
      <p:pic>
        <p:nvPicPr>
          <p:cNvPr id="7" name="Picture 6">
            <a:extLst>
              <a:ext uri="{FF2B5EF4-FFF2-40B4-BE49-F238E27FC236}">
                <a16:creationId xmlns:a16="http://schemas.microsoft.com/office/drawing/2014/main" id="{BDDC7E4E-A1C4-0852-3F1E-5EE2FD545C16}"/>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54C7856-005F-22E8-4ECD-6A64D75F8CC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56470" y="574979"/>
            <a:ext cx="835001" cy="1078748"/>
          </a:xfrm>
          <a:prstGeom prst="rect">
            <a:avLst/>
          </a:prstGeom>
        </p:spPr>
      </p:pic>
      <p:sp>
        <p:nvSpPr>
          <p:cNvPr id="4" name="Footer Placeholder 2">
            <a:extLst>
              <a:ext uri="{FF2B5EF4-FFF2-40B4-BE49-F238E27FC236}">
                <a16:creationId xmlns:a16="http://schemas.microsoft.com/office/drawing/2014/main" id="{D6E3B88B-DECF-FEFA-3F15-68DA5453397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D606EA24-A892-DCF4-04AF-00F99E3BC0B9}"/>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12</a:t>
            </a:fld>
            <a:endParaRPr lang="en-IN" dirty="0"/>
          </a:p>
        </p:txBody>
      </p:sp>
      <p:sp>
        <p:nvSpPr>
          <p:cNvPr id="9" name="TextBox 8">
            <a:extLst>
              <a:ext uri="{FF2B5EF4-FFF2-40B4-BE49-F238E27FC236}">
                <a16:creationId xmlns:a16="http://schemas.microsoft.com/office/drawing/2014/main" id="{0D114360-66CB-5666-5801-CEC3FDB7D56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0" name="Rectangle 2">
            <a:extLst>
              <a:ext uri="{FF2B5EF4-FFF2-40B4-BE49-F238E27FC236}">
                <a16:creationId xmlns:a16="http://schemas.microsoft.com/office/drawing/2014/main" id="{7060E1B8-C3E3-E472-CAE8-89536177A2A6}"/>
              </a:ext>
            </a:extLst>
          </p:cNvPr>
          <p:cNvSpPr>
            <a:spLocks noGrp="1" noChangeArrowheads="1"/>
          </p:cNvSpPr>
          <p:nvPr>
            <p:ph idx="1"/>
          </p:nvPr>
        </p:nvSpPr>
        <p:spPr bwMode="auto">
          <a:xfrm>
            <a:off x="721299" y="1941701"/>
            <a:ext cx="10982114" cy="483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simulates LSTM-like temporal prediction by tracking a sequence of EAR and MAR values over recent frames to detect gestures reliably. </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analyzing trends in these values within a moving window, it mimics the memory aspect of LSTMs, reducing false triggers. </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Personalized gesture thresholds are set during a short calibration phase, improving accuracy. This approach provides a foundation for future integration of actual LSTM models to enhance gesture recognition further.</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Tree>
    <p:extLst>
      <p:ext uri="{BB962C8B-B14F-4D97-AF65-F5344CB8AC3E}">
        <p14:creationId xmlns:p14="http://schemas.microsoft.com/office/powerpoint/2010/main" val="1002083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A767-0430-81D3-0F38-550A00BDC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226B9-647D-15D8-32CB-0F73D3CEFE8A}"/>
              </a:ext>
            </a:extLst>
          </p:cNvPr>
          <p:cNvSpPr>
            <a:spLocks noGrp="1"/>
          </p:cNvSpPr>
          <p:nvPr>
            <p:ph type="title"/>
          </p:nvPr>
        </p:nvSpPr>
        <p:spPr/>
        <p:txBody>
          <a:bodyPr anchor="ctr" anchorCtr="0">
            <a:normAutofit/>
          </a:bodyPr>
          <a:lstStyle/>
          <a:p>
            <a:pPr algn="ctr"/>
            <a:r>
              <a:rPr lang="en-IN" sz="4000" b="1" dirty="0">
                <a:latin typeface="Times New Roman" panose="02020603050405020304" pitchFamily="18" charset="0"/>
                <a:cs typeface="Times New Roman" panose="02020603050405020304" pitchFamily="18" charset="0"/>
              </a:rPr>
              <a:t>MODULE 4 : EXECUTION MODULE</a:t>
            </a:r>
          </a:p>
        </p:txBody>
      </p:sp>
      <p:pic>
        <p:nvPicPr>
          <p:cNvPr id="7" name="Picture 6">
            <a:extLst>
              <a:ext uri="{FF2B5EF4-FFF2-40B4-BE49-F238E27FC236}">
                <a16:creationId xmlns:a16="http://schemas.microsoft.com/office/drawing/2014/main" id="{0E50F938-D2E9-B244-71F5-69440FDC4A99}"/>
              </a:ext>
            </a:extLst>
          </p:cNvPr>
          <p:cNvPicPr>
            <a:picLocks noChangeAspect="1"/>
          </p:cNvPicPr>
          <p:nvPr/>
        </p:nvPicPr>
        <p:blipFill>
          <a:blip r:embed="rId2"/>
          <a:stretch>
            <a:fillRect/>
          </a:stretch>
        </p:blipFill>
        <p:spPr>
          <a:xfrm>
            <a:off x="579498" y="625043"/>
            <a:ext cx="978762" cy="953928"/>
          </a:xfrm>
          <a:prstGeom prst="rect">
            <a:avLst/>
          </a:prstGeom>
        </p:spPr>
      </p:pic>
      <p:pic>
        <p:nvPicPr>
          <p:cNvPr id="8" name="Picture 7">
            <a:extLst>
              <a:ext uri="{FF2B5EF4-FFF2-40B4-BE49-F238E27FC236}">
                <a16:creationId xmlns:a16="http://schemas.microsoft.com/office/drawing/2014/main" id="{E3FEF9D9-72DB-F67E-1072-3BFA2435595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500223"/>
            <a:ext cx="835001" cy="1078748"/>
          </a:xfrm>
          <a:prstGeom prst="rect">
            <a:avLst/>
          </a:prstGeom>
        </p:spPr>
      </p:pic>
      <p:sp>
        <p:nvSpPr>
          <p:cNvPr id="5" name="Footer Placeholder 2">
            <a:extLst>
              <a:ext uri="{FF2B5EF4-FFF2-40B4-BE49-F238E27FC236}">
                <a16:creationId xmlns:a16="http://schemas.microsoft.com/office/drawing/2014/main" id="{A0D34693-93A2-A38C-8CD6-D91ED613EC2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0" name="Slide Number Placeholder 3">
            <a:extLst>
              <a:ext uri="{FF2B5EF4-FFF2-40B4-BE49-F238E27FC236}">
                <a16:creationId xmlns:a16="http://schemas.microsoft.com/office/drawing/2014/main" id="{BC201E83-2462-453F-6249-544EB34B938B}"/>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13</a:t>
            </a:fld>
            <a:endParaRPr lang="en-IN" dirty="0"/>
          </a:p>
        </p:txBody>
      </p:sp>
      <p:sp>
        <p:nvSpPr>
          <p:cNvPr id="11" name="TextBox 10">
            <a:extLst>
              <a:ext uri="{FF2B5EF4-FFF2-40B4-BE49-F238E27FC236}">
                <a16:creationId xmlns:a16="http://schemas.microsoft.com/office/drawing/2014/main" id="{51A875D3-DF79-5837-C821-595F59DA7EE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95158031-806F-87F9-19DC-695AD815D382}"/>
              </a:ext>
            </a:extLst>
          </p:cNvPr>
          <p:cNvSpPr>
            <a:spLocks noGrp="1" noChangeArrowheads="1"/>
          </p:cNvSpPr>
          <p:nvPr>
            <p:ph idx="1"/>
          </p:nvPr>
        </p:nvSpPr>
        <p:spPr bwMode="auto">
          <a:xfrm>
            <a:off x="782468" y="1542115"/>
            <a:ext cx="10982114" cy="531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Execution Module uses </a:t>
            </a:r>
            <a:r>
              <a:rPr lang="en-US" sz="2400" dirty="0" err="1">
                <a:latin typeface="Times New Roman" panose="02020603050405020304" pitchFamily="18" charset="0"/>
                <a:cs typeface="Times New Roman" panose="02020603050405020304" pitchFamily="18" charset="0"/>
              </a:rPr>
              <a:t>PyAutoGUI</a:t>
            </a:r>
            <a:r>
              <a:rPr lang="en-US" sz="2400" dirty="0">
                <a:latin typeface="Times New Roman" panose="02020603050405020304" pitchFamily="18" charset="0"/>
                <a:cs typeface="Times New Roman" panose="02020603050405020304" pitchFamily="18" charset="0"/>
              </a:rPr>
              <a:t> to translate recognized gestures into computer actions like left/right clicks, cursor movement, and scrolling.</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Blinks of the left or right eye trigger left and right clicks respectively, head tilts control cursor direction by tracking the nose tip’s position, and an open mouth activates scroll mode where vertical nose movement scrolls the page.</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To avoid false triggers, actions only execute when gestures are consistently detected, with on-screen text feedback to confirm recognition, ensuring smooth and responsive control for physically disabled users.</a:t>
            </a:r>
          </a:p>
          <a:p>
            <a:pPr algn="just" eaLnBrk="0" fontAlgn="base" hangingPunct="0">
              <a:lnSpc>
                <a:spcPct val="150000"/>
              </a:lnSpc>
              <a:spcBef>
                <a:spcPct val="0"/>
              </a:spcBef>
              <a:spcAft>
                <a:spcPct val="0"/>
              </a:spcAft>
              <a:buClr>
                <a:schemeClr val="tx1"/>
              </a:buClr>
              <a:buSzTx/>
              <a:buFont typeface="Arial" panose="020B0604020202020204" pitchFamily="34" charset="0"/>
              <a:buChar char="•"/>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238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F4BB-EFB3-59A2-06C3-0A41053BE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FEC29-1B1A-F745-F855-BBC6D7707C81}"/>
              </a:ext>
            </a:extLst>
          </p:cNvPr>
          <p:cNvSpPr>
            <a:spLocks noGrp="1"/>
          </p:cNvSpPr>
          <p:nvPr>
            <p:ph type="title"/>
          </p:nvPr>
        </p:nvSpPr>
        <p:spPr>
          <a:xfrm>
            <a:off x="1747833" y="574979"/>
            <a:ext cx="8696333" cy="1450757"/>
          </a:xfrm>
        </p:spPr>
        <p:txBody>
          <a:bodyPr anchor="ctr" anchorCtr="0">
            <a:normAutofit fontScale="90000"/>
          </a:bodyPr>
          <a:lstStyle/>
          <a:p>
            <a:pPr algn="ctr"/>
            <a:r>
              <a:rPr lang="en-IN" sz="4000" b="1" dirty="0">
                <a:latin typeface="Times New Roman" panose="02020603050405020304" pitchFamily="18" charset="0"/>
                <a:cs typeface="Times New Roman" panose="02020603050405020304" pitchFamily="18" charset="0"/>
              </a:rPr>
              <a:t>MODULE 5 :</a:t>
            </a:r>
            <a:r>
              <a:rPr lang="en-US" sz="4000" b="1" spc="0" dirty="0">
                <a:effectLst/>
                <a:latin typeface="Times New Roman" panose="02020603050405020304" pitchFamily="18" charset="0"/>
                <a:ea typeface="Times New Roman" panose="02020603050405020304" pitchFamily="18" charset="0"/>
              </a:rPr>
              <a:t>PERFORMANCE</a:t>
            </a:r>
            <a:r>
              <a:rPr lang="en-US" sz="4000" b="1" spc="-10" dirty="0">
                <a:effectLst/>
                <a:latin typeface="Times New Roman" panose="02020603050405020304" pitchFamily="18" charset="0"/>
                <a:ea typeface="Times New Roman" panose="02020603050405020304" pitchFamily="18" charset="0"/>
              </a:rPr>
              <a:t> </a:t>
            </a:r>
            <a:r>
              <a:rPr lang="en-US" sz="4000" b="1" spc="0" dirty="0">
                <a:effectLst/>
                <a:latin typeface="Times New Roman" panose="02020603050405020304" pitchFamily="18" charset="0"/>
                <a:ea typeface="Times New Roman" panose="02020603050405020304" pitchFamily="18" charset="0"/>
              </a:rPr>
              <a:t>METRICS</a:t>
            </a:r>
            <a:r>
              <a:rPr lang="en-US" sz="4000" b="1" spc="-10" dirty="0">
                <a:effectLst/>
                <a:latin typeface="Times New Roman" panose="02020603050405020304" pitchFamily="18" charset="0"/>
                <a:ea typeface="Times New Roman" panose="02020603050405020304" pitchFamily="18" charset="0"/>
              </a:rPr>
              <a:t> </a:t>
            </a:r>
            <a:br>
              <a:rPr lang="en-IN" sz="1800" b="1" spc="0" dirty="0">
                <a:effectLst/>
                <a:latin typeface="Times New Roman" panose="02020603050405020304" pitchFamily="18" charset="0"/>
                <a:ea typeface="Times New Roman" panose="02020603050405020304" pitchFamily="18" charset="0"/>
              </a:rPr>
            </a:br>
            <a:endParaRPr lang="en-IN" sz="4400" b="1" dirty="0">
              <a:latin typeface="Arial Narrow" panose="020B0606020202030204" pitchFamily="34" charset="0"/>
            </a:endParaRPr>
          </a:p>
        </p:txBody>
      </p:sp>
      <p:pic>
        <p:nvPicPr>
          <p:cNvPr id="7" name="Picture 6">
            <a:extLst>
              <a:ext uri="{FF2B5EF4-FFF2-40B4-BE49-F238E27FC236}">
                <a16:creationId xmlns:a16="http://schemas.microsoft.com/office/drawing/2014/main" id="{E8144538-10E2-525C-993B-0482B31F1C82}"/>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A225B56A-C113-007E-A6DA-BB01497D9CE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1B46D3D9-6D4C-CCD9-B782-D8D209D68C1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5F83254E-F678-BF5C-29CB-0C21034CAB28}"/>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14</a:t>
            </a:fld>
            <a:endParaRPr lang="en-IN" dirty="0"/>
          </a:p>
        </p:txBody>
      </p:sp>
      <p:sp>
        <p:nvSpPr>
          <p:cNvPr id="11" name="TextBox 10">
            <a:extLst>
              <a:ext uri="{FF2B5EF4-FFF2-40B4-BE49-F238E27FC236}">
                <a16:creationId xmlns:a16="http://schemas.microsoft.com/office/drawing/2014/main" id="{255B08ED-84DA-1E19-ED71-2028034A226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9BAC0E15-BCAF-C51F-C368-489604C95476}"/>
              </a:ext>
            </a:extLst>
          </p:cNvPr>
          <p:cNvSpPr>
            <a:spLocks noGrp="1" noChangeArrowheads="1"/>
          </p:cNvSpPr>
          <p:nvPr>
            <p:ph idx="1"/>
          </p:nvPr>
        </p:nvSpPr>
        <p:spPr bwMode="auto">
          <a:xfrm>
            <a:off x="618506" y="1548571"/>
            <a:ext cx="10982114" cy="539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module tracks and evaluates system performance during calibration and real-time use. It logs and plots EAR and MAR values using matplotlib, applying Gaussian filters for smoother visualization.</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Statistical metrics like mean, median, and standard deviation help set personalized gesture thresholds for improved accuracy.</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During operation, it displays FPS to monitor responsiveness and debug issues. It also checks gesture detection stability, enhancing reliability and offering transparency for academic validation and future scalability.</a:t>
            </a:r>
          </a:p>
          <a:p>
            <a:pPr algn="just" eaLnBrk="0" fontAlgn="base" hangingPunct="0">
              <a:lnSpc>
                <a:spcPct val="150000"/>
              </a:lnSpc>
              <a:spcBef>
                <a:spcPct val="0"/>
              </a:spcBef>
              <a:spcAft>
                <a:spcPct val="0"/>
              </a:spcAft>
              <a:buClr>
                <a:schemeClr val="tx1"/>
              </a:buClr>
              <a:buSzTx/>
              <a:buFont typeface="Wingdings" panose="05000000000000000000" pitchFamily="2" charset="2"/>
              <a:buChar char="Ø"/>
            </a:pPr>
            <a:endParaRPr kumimoji="0" lang="en-US" altLang="en-US" sz="2400" i="0" u="none" strike="noStrike" cap="none" normalizeH="0" baseline="0" dirty="0">
              <a:ln>
                <a:noFill/>
              </a:ln>
              <a:solidFill>
                <a:schemeClr val="tx1"/>
              </a:solidFill>
              <a:effectLst/>
              <a:latin typeface="Arial Narrow" panose="020B0606020202030204" pitchFamily="34" charset="0"/>
            </a:endParaRPr>
          </a:p>
        </p:txBody>
      </p:sp>
    </p:spTree>
    <p:extLst>
      <p:ext uri="{BB962C8B-B14F-4D97-AF65-F5344CB8AC3E}">
        <p14:creationId xmlns:p14="http://schemas.microsoft.com/office/powerpoint/2010/main" val="5188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3C45-02DF-867E-3901-A6189855A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7E55E-C512-26BB-2D1C-C2DA5A6C489E}"/>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BEBF2295-F9D8-620B-CE3F-96DB7B1798A4}"/>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12FE1329-1E1B-8DB2-CE7E-52D28FF2B99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10170144-D4FB-30EA-CE53-8A0B6D7E0121}"/>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FD6EF43B-03AC-1502-3BCB-DF181CF1CC6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15</a:t>
            </a:fld>
            <a:endParaRPr lang="en-IN" dirty="0"/>
          </a:p>
        </p:txBody>
      </p:sp>
      <p:sp>
        <p:nvSpPr>
          <p:cNvPr id="11" name="TextBox 10">
            <a:extLst>
              <a:ext uri="{FF2B5EF4-FFF2-40B4-BE49-F238E27FC236}">
                <a16:creationId xmlns:a16="http://schemas.microsoft.com/office/drawing/2014/main" id="{F47D94A2-5A86-21EA-592C-492CA64F0726}"/>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10" name="Content Placeholder 9"/>
          <p:cNvPicPr>
            <a:picLocks noGrp="1" noChangeAspect="1"/>
          </p:cNvPicPr>
          <p:nvPr>
            <p:ph idx="1"/>
          </p:nvPr>
        </p:nvPicPr>
        <p:blipFill rotWithShape="1">
          <a:blip r:embed="rId4">
            <a:extLst>
              <a:ext uri="{28A0092B-C50C-407E-A947-70E740481C1C}">
                <a14:useLocalDpi xmlns:a14="http://schemas.microsoft.com/office/drawing/2010/main" val="0"/>
              </a:ext>
            </a:extLst>
          </a:blip>
          <a:srcRect l="5063" t="8963" r="61146" b="-1"/>
          <a:stretch/>
        </p:blipFill>
        <p:spPr>
          <a:xfrm>
            <a:off x="1097280" y="2435306"/>
            <a:ext cx="2024744" cy="2817238"/>
          </a:xfr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923" t="8933" r="61069"/>
          <a:stretch/>
        </p:blipFill>
        <p:spPr>
          <a:xfrm>
            <a:off x="3860443" y="2435306"/>
            <a:ext cx="2073596" cy="2817238"/>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5472" t="8401" r="61133"/>
          <a:stretch/>
        </p:blipFill>
        <p:spPr>
          <a:xfrm>
            <a:off x="6537326" y="2435306"/>
            <a:ext cx="1971663" cy="2817238"/>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5194" t="8410" r="61225"/>
          <a:stretch/>
        </p:blipFill>
        <p:spPr>
          <a:xfrm>
            <a:off x="9112276" y="2435306"/>
            <a:ext cx="2043404" cy="2817238"/>
          </a:xfrm>
          <a:prstGeom prst="rect">
            <a:avLst/>
          </a:prstGeom>
        </p:spPr>
      </p:pic>
      <p:sp>
        <p:nvSpPr>
          <p:cNvPr id="4" name="TextBox 3">
            <a:extLst>
              <a:ext uri="{FF2B5EF4-FFF2-40B4-BE49-F238E27FC236}">
                <a16:creationId xmlns:a16="http://schemas.microsoft.com/office/drawing/2014/main" id="{1930A8C5-572C-B0BF-954F-EE000E0940D7}"/>
              </a:ext>
            </a:extLst>
          </p:cNvPr>
          <p:cNvSpPr txBox="1"/>
          <p:nvPr/>
        </p:nvSpPr>
        <p:spPr>
          <a:xfrm>
            <a:off x="941060" y="5252544"/>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Capturing neutral reaction</a:t>
            </a:r>
          </a:p>
        </p:txBody>
      </p:sp>
      <p:sp>
        <p:nvSpPr>
          <p:cNvPr id="6" name="TextBox 5">
            <a:extLst>
              <a:ext uri="{FF2B5EF4-FFF2-40B4-BE49-F238E27FC236}">
                <a16:creationId xmlns:a16="http://schemas.microsoft.com/office/drawing/2014/main" id="{D3017C39-37B3-9954-9D23-92CF880F3489}"/>
              </a:ext>
            </a:extLst>
          </p:cNvPr>
          <p:cNvSpPr txBox="1"/>
          <p:nvPr/>
        </p:nvSpPr>
        <p:spPr>
          <a:xfrm>
            <a:off x="3826301" y="5261038"/>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Capturing left eye blink</a:t>
            </a:r>
          </a:p>
        </p:txBody>
      </p:sp>
      <p:sp>
        <p:nvSpPr>
          <p:cNvPr id="9" name="TextBox 8">
            <a:extLst>
              <a:ext uri="{FF2B5EF4-FFF2-40B4-BE49-F238E27FC236}">
                <a16:creationId xmlns:a16="http://schemas.microsoft.com/office/drawing/2014/main" id="{D7F0E2E8-E4B2-1E61-2507-EFAB029D516F}"/>
              </a:ext>
            </a:extLst>
          </p:cNvPr>
          <p:cNvSpPr txBox="1"/>
          <p:nvPr/>
        </p:nvSpPr>
        <p:spPr>
          <a:xfrm>
            <a:off x="6393225" y="5256791"/>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Capturing right eye blink</a:t>
            </a:r>
          </a:p>
        </p:txBody>
      </p:sp>
      <p:sp>
        <p:nvSpPr>
          <p:cNvPr id="15" name="TextBox 14">
            <a:extLst>
              <a:ext uri="{FF2B5EF4-FFF2-40B4-BE49-F238E27FC236}">
                <a16:creationId xmlns:a16="http://schemas.microsoft.com/office/drawing/2014/main" id="{211FCC0F-160E-0ACC-BDC5-67757FFE73E3}"/>
              </a:ext>
            </a:extLst>
          </p:cNvPr>
          <p:cNvSpPr txBox="1"/>
          <p:nvPr/>
        </p:nvSpPr>
        <p:spPr>
          <a:xfrm>
            <a:off x="9011513" y="5252544"/>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Capturing open mouth</a:t>
            </a:r>
          </a:p>
        </p:txBody>
      </p:sp>
    </p:spTree>
    <p:extLst>
      <p:ext uri="{BB962C8B-B14F-4D97-AF65-F5344CB8AC3E}">
        <p14:creationId xmlns:p14="http://schemas.microsoft.com/office/powerpoint/2010/main" val="267731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9BBA-2275-603C-9C6B-13C8C152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2FB16-13BE-2B90-F45B-4A8432E62D67}"/>
              </a:ext>
            </a:extLst>
          </p:cNvPr>
          <p:cNvSpPr>
            <a:spLocks noGrp="1"/>
          </p:cNvSpPr>
          <p:nvPr>
            <p:ph type="title"/>
          </p:nvPr>
        </p:nvSpPr>
        <p:spPr>
          <a:xfrm>
            <a:off x="1097593" y="326564"/>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7E220CD4-D7E3-E8D3-556A-3E3A49254131}"/>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EB09160-54AF-30FA-6923-383860A2B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A372D5E7-5E30-5CEB-F9EC-6A71EE6602B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9FFF7858-276A-66B5-32E7-7D69459F23E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16</a:t>
            </a:fld>
            <a:endParaRPr lang="en-IN" dirty="0"/>
          </a:p>
        </p:txBody>
      </p:sp>
      <p:sp>
        <p:nvSpPr>
          <p:cNvPr id="11" name="TextBox 10">
            <a:extLst>
              <a:ext uri="{FF2B5EF4-FFF2-40B4-BE49-F238E27FC236}">
                <a16:creationId xmlns:a16="http://schemas.microsoft.com/office/drawing/2014/main" id="{51D5DAFE-21EB-B45D-B188-DA0D6933FA4C}"/>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405" y="2025736"/>
            <a:ext cx="4893289" cy="330283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308" y="2052529"/>
            <a:ext cx="4940629" cy="3302832"/>
          </a:xfrm>
          <a:prstGeom prst="rect">
            <a:avLst/>
          </a:prstGeom>
        </p:spPr>
      </p:pic>
      <p:sp>
        <p:nvSpPr>
          <p:cNvPr id="4" name="TextBox 3">
            <a:extLst>
              <a:ext uri="{FF2B5EF4-FFF2-40B4-BE49-F238E27FC236}">
                <a16:creationId xmlns:a16="http://schemas.microsoft.com/office/drawing/2014/main" id="{90786666-1DDB-D5CE-BEF8-1DBEC5D92323}"/>
              </a:ext>
            </a:extLst>
          </p:cNvPr>
          <p:cNvSpPr txBox="1"/>
          <p:nvPr/>
        </p:nvSpPr>
        <p:spPr>
          <a:xfrm>
            <a:off x="2200849" y="5309678"/>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Left Click Action</a:t>
            </a:r>
          </a:p>
        </p:txBody>
      </p:sp>
      <p:sp>
        <p:nvSpPr>
          <p:cNvPr id="6" name="TextBox 5">
            <a:extLst>
              <a:ext uri="{FF2B5EF4-FFF2-40B4-BE49-F238E27FC236}">
                <a16:creationId xmlns:a16="http://schemas.microsoft.com/office/drawing/2014/main" id="{23BB9179-7C89-FFFB-C19E-F56692BF47F1}"/>
              </a:ext>
            </a:extLst>
          </p:cNvPr>
          <p:cNvSpPr txBox="1"/>
          <p:nvPr/>
        </p:nvSpPr>
        <p:spPr>
          <a:xfrm>
            <a:off x="7702033" y="5351533"/>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Right Click Action</a:t>
            </a:r>
          </a:p>
        </p:txBody>
      </p:sp>
    </p:spTree>
    <p:extLst>
      <p:ext uri="{BB962C8B-B14F-4D97-AF65-F5344CB8AC3E}">
        <p14:creationId xmlns:p14="http://schemas.microsoft.com/office/powerpoint/2010/main" val="344090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9BBA-2275-603C-9C6B-13C8C152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2FB16-13BE-2B90-F45B-4A8432E62D67}"/>
              </a:ext>
            </a:extLst>
          </p:cNvPr>
          <p:cNvSpPr>
            <a:spLocks noGrp="1"/>
          </p:cNvSpPr>
          <p:nvPr>
            <p:ph type="title"/>
          </p:nvPr>
        </p:nvSpPr>
        <p:spPr>
          <a:xfrm>
            <a:off x="1097593" y="326564"/>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OUTPUT</a:t>
            </a:r>
          </a:p>
        </p:txBody>
      </p:sp>
      <p:pic>
        <p:nvPicPr>
          <p:cNvPr id="7" name="Picture 6">
            <a:extLst>
              <a:ext uri="{FF2B5EF4-FFF2-40B4-BE49-F238E27FC236}">
                <a16:creationId xmlns:a16="http://schemas.microsoft.com/office/drawing/2014/main" id="{7E220CD4-D7E3-E8D3-556A-3E3A49254131}"/>
              </a:ext>
            </a:extLst>
          </p:cNvPr>
          <p:cNvPicPr>
            <a:picLocks noChangeAspect="1"/>
          </p:cNvPicPr>
          <p:nvPr/>
        </p:nvPicPr>
        <p:blipFill>
          <a:blip r:embed="rId2"/>
          <a:stretch>
            <a:fillRect/>
          </a:stretch>
        </p:blipFill>
        <p:spPr>
          <a:xfrm>
            <a:off x="579498" y="574979"/>
            <a:ext cx="978762" cy="953928"/>
          </a:xfrm>
          <a:prstGeom prst="rect">
            <a:avLst/>
          </a:prstGeom>
        </p:spPr>
      </p:pic>
      <p:pic>
        <p:nvPicPr>
          <p:cNvPr id="8" name="Picture 7">
            <a:extLst>
              <a:ext uri="{FF2B5EF4-FFF2-40B4-BE49-F238E27FC236}">
                <a16:creationId xmlns:a16="http://schemas.microsoft.com/office/drawing/2014/main" id="{7EB09160-54AF-30FA-6923-383860A2B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38493" y="574979"/>
            <a:ext cx="835001" cy="1078748"/>
          </a:xfrm>
          <a:prstGeom prst="rect">
            <a:avLst/>
          </a:prstGeom>
        </p:spPr>
      </p:pic>
      <p:sp>
        <p:nvSpPr>
          <p:cNvPr id="3" name="Footer Placeholder 2">
            <a:extLst>
              <a:ext uri="{FF2B5EF4-FFF2-40B4-BE49-F238E27FC236}">
                <a16:creationId xmlns:a16="http://schemas.microsoft.com/office/drawing/2014/main" id="{A372D5E7-5E30-5CEB-F9EC-6A71EE6602B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9FFF7858-276A-66B5-32E7-7D69459F23EA}"/>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17</a:t>
            </a:fld>
            <a:endParaRPr lang="en-IN" dirty="0"/>
          </a:p>
        </p:txBody>
      </p:sp>
      <p:sp>
        <p:nvSpPr>
          <p:cNvPr id="11" name="TextBox 10">
            <a:extLst>
              <a:ext uri="{FF2B5EF4-FFF2-40B4-BE49-F238E27FC236}">
                <a16:creationId xmlns:a16="http://schemas.microsoft.com/office/drawing/2014/main" id="{51D5DAFE-21EB-B45D-B188-DA0D6933FA4C}"/>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46666" y="2025736"/>
            <a:ext cx="5052660" cy="3378880"/>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114" y="2013300"/>
            <a:ext cx="5107380" cy="3403752"/>
          </a:xfrm>
          <a:prstGeom prst="rect">
            <a:avLst/>
          </a:prstGeom>
        </p:spPr>
      </p:pic>
      <p:sp>
        <p:nvSpPr>
          <p:cNvPr id="4" name="TextBox 3">
            <a:extLst>
              <a:ext uri="{FF2B5EF4-FFF2-40B4-BE49-F238E27FC236}">
                <a16:creationId xmlns:a16="http://schemas.microsoft.com/office/drawing/2014/main" id="{C01986F1-AB63-3032-ECCA-9FBC802B1C55}"/>
              </a:ext>
            </a:extLst>
          </p:cNvPr>
          <p:cNvSpPr txBox="1"/>
          <p:nvPr/>
        </p:nvSpPr>
        <p:spPr>
          <a:xfrm>
            <a:off x="2468012" y="5417052"/>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Scroll Down Action</a:t>
            </a:r>
          </a:p>
        </p:txBody>
      </p:sp>
      <p:sp>
        <p:nvSpPr>
          <p:cNvPr id="6" name="TextBox 5">
            <a:extLst>
              <a:ext uri="{FF2B5EF4-FFF2-40B4-BE49-F238E27FC236}">
                <a16:creationId xmlns:a16="http://schemas.microsoft.com/office/drawing/2014/main" id="{8CB607F0-6E63-007B-CDBD-FFB83E9EA08B}"/>
              </a:ext>
            </a:extLst>
          </p:cNvPr>
          <p:cNvSpPr txBox="1"/>
          <p:nvPr/>
        </p:nvSpPr>
        <p:spPr>
          <a:xfrm>
            <a:off x="8291969" y="5377206"/>
            <a:ext cx="345396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Scroll Up Action</a:t>
            </a:r>
          </a:p>
        </p:txBody>
      </p:sp>
    </p:spTree>
    <p:extLst>
      <p:ext uri="{BB962C8B-B14F-4D97-AF65-F5344CB8AC3E}">
        <p14:creationId xmlns:p14="http://schemas.microsoft.com/office/powerpoint/2010/main" val="25747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7407-19B9-E23D-F6AD-2C0D66BF6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E09C4-BF24-EC19-0E90-2511924A3903}"/>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CONCLUSION</a:t>
            </a:r>
          </a:p>
        </p:txBody>
      </p:sp>
      <p:pic>
        <p:nvPicPr>
          <p:cNvPr id="7" name="Picture 6">
            <a:extLst>
              <a:ext uri="{FF2B5EF4-FFF2-40B4-BE49-F238E27FC236}">
                <a16:creationId xmlns:a16="http://schemas.microsoft.com/office/drawing/2014/main" id="{111F25FD-962D-41F4-CA46-C707CAB1F5E3}"/>
              </a:ext>
            </a:extLst>
          </p:cNvPr>
          <p:cNvPicPr>
            <a:picLocks noChangeAspect="1"/>
          </p:cNvPicPr>
          <p:nvPr/>
        </p:nvPicPr>
        <p:blipFill>
          <a:blip r:embed="rId2"/>
          <a:stretch>
            <a:fillRect/>
          </a:stretch>
        </p:blipFill>
        <p:spPr>
          <a:xfrm>
            <a:off x="382024" y="710059"/>
            <a:ext cx="978762" cy="953928"/>
          </a:xfrm>
          <a:prstGeom prst="rect">
            <a:avLst/>
          </a:prstGeom>
        </p:spPr>
      </p:pic>
      <p:pic>
        <p:nvPicPr>
          <p:cNvPr id="8" name="Picture 7">
            <a:extLst>
              <a:ext uri="{FF2B5EF4-FFF2-40B4-BE49-F238E27FC236}">
                <a16:creationId xmlns:a16="http://schemas.microsoft.com/office/drawing/2014/main" id="{CCC2F14A-CE42-2F9C-0342-79438DFE4FA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37899" y="601497"/>
            <a:ext cx="835001" cy="1078748"/>
          </a:xfrm>
          <a:prstGeom prst="rect">
            <a:avLst/>
          </a:prstGeom>
        </p:spPr>
      </p:pic>
      <p:sp>
        <p:nvSpPr>
          <p:cNvPr id="3" name="Footer Placeholder 2">
            <a:extLst>
              <a:ext uri="{FF2B5EF4-FFF2-40B4-BE49-F238E27FC236}">
                <a16:creationId xmlns:a16="http://schemas.microsoft.com/office/drawing/2014/main" id="{2CF04430-744E-6B41-D7A5-C467A238539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36F9E2D9-34B9-AB60-89C3-59F430645CC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18</a:t>
            </a:fld>
            <a:endParaRPr lang="en-IN" dirty="0"/>
          </a:p>
        </p:txBody>
      </p:sp>
      <p:sp>
        <p:nvSpPr>
          <p:cNvPr id="5" name="TextBox 4">
            <a:extLst>
              <a:ext uri="{FF2B5EF4-FFF2-40B4-BE49-F238E27FC236}">
                <a16:creationId xmlns:a16="http://schemas.microsoft.com/office/drawing/2014/main" id="{2251610E-B05A-5427-A860-095AA66DC53D}"/>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3" name="Rectangle 2">
            <a:extLst>
              <a:ext uri="{FF2B5EF4-FFF2-40B4-BE49-F238E27FC236}">
                <a16:creationId xmlns:a16="http://schemas.microsoft.com/office/drawing/2014/main" id="{05F516F1-4E66-A17B-98D6-D5D9A0EF2AFB}"/>
              </a:ext>
            </a:extLst>
          </p:cNvPr>
          <p:cNvSpPr>
            <a:spLocks noGrp="1" noChangeArrowheads="1"/>
          </p:cNvSpPr>
          <p:nvPr>
            <p:ph idx="1"/>
          </p:nvPr>
        </p:nvSpPr>
        <p:spPr bwMode="auto">
          <a:xfrm>
            <a:off x="790786" y="1675119"/>
            <a:ext cx="10982114" cy="475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 The project successfully enables hands-free computer control for disabled users through facial gesture recognition, offering an accessible and user-friendly alternative to traditional input devices.</a:t>
            </a:r>
          </a:p>
          <a:p>
            <a:pPr algn="just">
              <a:lnSpc>
                <a:spcPct val="150000"/>
              </a:lnSpc>
              <a:buClr>
                <a:schemeClr val="tx1"/>
              </a:buClr>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 By utilizing real-time video processing and facial landmark detection, the system eliminates the need for traditional input devices and offers an accessible, user-friendly, and cost-effective solution that requires only a standard webcam. </a:t>
            </a:r>
          </a:p>
          <a:p>
            <a:pPr algn="just">
              <a:lnSpc>
                <a:spcPct val="150000"/>
              </a:lnSpc>
              <a:buClr>
                <a:schemeClr val="tx1"/>
              </a:buClr>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This innovative approach promotes inclusive human-computer interaction, making digital access more attainable for individuals with motor impairments.</a:t>
            </a:r>
          </a:p>
        </p:txBody>
      </p:sp>
    </p:spTree>
    <p:extLst>
      <p:ext uri="{BB962C8B-B14F-4D97-AF65-F5344CB8AC3E}">
        <p14:creationId xmlns:p14="http://schemas.microsoft.com/office/powerpoint/2010/main" val="284738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B56D-1A46-725C-6AC0-33746461CE01}"/>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  FUTURE ENHANCEMENT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6A46C5-E7EE-8083-1E5E-A97C58383C79}"/>
              </a:ext>
            </a:extLst>
          </p:cNvPr>
          <p:cNvSpPr>
            <a:spLocks noGrp="1"/>
          </p:cNvSpPr>
          <p:nvPr>
            <p:ph idx="1"/>
          </p:nvPr>
        </p:nvSpPr>
        <p:spPr/>
        <p:txBody>
          <a:bodyPr/>
          <a:lstStyle/>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Incorporate voice recognition to allow multi-modal control by combining facial gestures with voice commands, improving usability and flexibility.</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Use AI algorithms to personalize the system for each user, adapting to individual gesture patterns and preferences.</a:t>
            </a:r>
          </a:p>
          <a:p>
            <a:pPr algn="just">
              <a:lnSpc>
                <a:spcPct val="150000"/>
              </a:lnSpc>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Implement real-time gesture training features that allow users to teach the system new gestures, making it adaptable to a wide range of physical capabilities.</a:t>
            </a:r>
          </a:p>
          <a:p>
            <a:endParaRPr lang="en-IN" dirty="0"/>
          </a:p>
        </p:txBody>
      </p:sp>
      <p:sp>
        <p:nvSpPr>
          <p:cNvPr id="4" name="Date Placeholder 3">
            <a:extLst>
              <a:ext uri="{FF2B5EF4-FFF2-40B4-BE49-F238E27FC236}">
                <a16:creationId xmlns:a16="http://schemas.microsoft.com/office/drawing/2014/main" id="{599A0586-6A79-C8C6-C11E-344C4C7CF117}"/>
              </a:ext>
            </a:extLst>
          </p:cNvPr>
          <p:cNvSpPr>
            <a:spLocks noGrp="1"/>
          </p:cNvSpPr>
          <p:nvPr>
            <p:ph type="dt" sz="half" idx="10"/>
          </p:nvPr>
        </p:nvSpPr>
        <p:spPr/>
        <p:txBody>
          <a:bodyPr/>
          <a:lstStyle/>
          <a:p>
            <a:fld id="{63F24D60-CAE6-46AD-9D0B-C02F7B1293EF}" type="datetime5">
              <a:rPr lang="en-US" smtClean="0"/>
              <a:t>5-Jun-25</a:t>
            </a:fld>
            <a:endParaRPr lang="en-IN"/>
          </a:p>
        </p:txBody>
      </p:sp>
      <p:sp>
        <p:nvSpPr>
          <p:cNvPr id="5" name="Footer Placeholder 4">
            <a:extLst>
              <a:ext uri="{FF2B5EF4-FFF2-40B4-BE49-F238E27FC236}">
                <a16:creationId xmlns:a16="http://schemas.microsoft.com/office/drawing/2014/main" id="{4E0522B8-FD12-5B99-E050-3544320CEB11}"/>
              </a:ext>
            </a:extLst>
          </p:cNvPr>
          <p:cNvSpPr>
            <a:spLocks noGrp="1"/>
          </p:cNvSpPr>
          <p:nvPr>
            <p:ph type="ftr" sz="quarter" idx="11"/>
          </p:nvPr>
        </p:nvSpPr>
        <p:spPr/>
        <p:txBody>
          <a:bodyPr/>
          <a:lstStyle/>
          <a:p>
            <a:r>
              <a:rPr lang="en-IN"/>
              <a:t>20CS8504 - PROJECT WORK</a:t>
            </a:r>
          </a:p>
        </p:txBody>
      </p:sp>
      <p:sp>
        <p:nvSpPr>
          <p:cNvPr id="6" name="Slide Number Placeholder 5">
            <a:extLst>
              <a:ext uri="{FF2B5EF4-FFF2-40B4-BE49-F238E27FC236}">
                <a16:creationId xmlns:a16="http://schemas.microsoft.com/office/drawing/2014/main" id="{471E3B79-5984-53AA-BADE-14AF78B04754}"/>
              </a:ext>
            </a:extLst>
          </p:cNvPr>
          <p:cNvSpPr>
            <a:spLocks noGrp="1"/>
          </p:cNvSpPr>
          <p:nvPr>
            <p:ph type="sldNum" sz="quarter" idx="12"/>
          </p:nvPr>
        </p:nvSpPr>
        <p:spPr/>
        <p:txBody>
          <a:bodyPr/>
          <a:lstStyle/>
          <a:p>
            <a:fld id="{963B2B34-D4BB-400B-9ED9-C7A04F52518B}" type="slidenum">
              <a:rPr lang="en-IN" smtClean="0"/>
              <a:t>19</a:t>
            </a:fld>
            <a:endParaRPr lang="en-IN"/>
          </a:p>
        </p:txBody>
      </p:sp>
      <p:pic>
        <p:nvPicPr>
          <p:cNvPr id="7" name="Picture 6">
            <a:extLst>
              <a:ext uri="{FF2B5EF4-FFF2-40B4-BE49-F238E27FC236}">
                <a16:creationId xmlns:a16="http://schemas.microsoft.com/office/drawing/2014/main" id="{C584BDB1-85B3-BAF1-47C6-AE67348143B6}"/>
              </a:ext>
            </a:extLst>
          </p:cNvPr>
          <p:cNvPicPr>
            <a:picLocks noChangeAspect="1"/>
          </p:cNvPicPr>
          <p:nvPr/>
        </p:nvPicPr>
        <p:blipFill>
          <a:blip r:embed="rId2"/>
          <a:stretch>
            <a:fillRect/>
          </a:stretch>
        </p:blipFill>
        <p:spPr>
          <a:xfrm>
            <a:off x="441845" y="511942"/>
            <a:ext cx="978762" cy="953928"/>
          </a:xfrm>
          <a:prstGeom prst="rect">
            <a:avLst/>
          </a:prstGeom>
        </p:spPr>
      </p:pic>
      <p:pic>
        <p:nvPicPr>
          <p:cNvPr id="8" name="Picture 7">
            <a:extLst>
              <a:ext uri="{FF2B5EF4-FFF2-40B4-BE49-F238E27FC236}">
                <a16:creationId xmlns:a16="http://schemas.microsoft.com/office/drawing/2014/main" id="{D321DCA3-2482-56DA-FA49-2301592D5FE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94982" y="471641"/>
            <a:ext cx="835001" cy="1078748"/>
          </a:xfrm>
          <a:prstGeom prst="rect">
            <a:avLst/>
          </a:prstGeom>
        </p:spPr>
      </p:pic>
    </p:spTree>
    <p:extLst>
      <p:ext uri="{BB962C8B-B14F-4D97-AF65-F5344CB8AC3E}">
        <p14:creationId xmlns:p14="http://schemas.microsoft.com/office/powerpoint/2010/main" val="233677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2F42-A25D-BF9C-A0AF-EBAD63B59BFF}"/>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ABSTRACT</a:t>
            </a:r>
          </a:p>
        </p:txBody>
      </p:sp>
      <p:pic>
        <p:nvPicPr>
          <p:cNvPr id="7" name="Picture 6">
            <a:extLst>
              <a:ext uri="{FF2B5EF4-FFF2-40B4-BE49-F238E27FC236}">
                <a16:creationId xmlns:a16="http://schemas.microsoft.com/office/drawing/2014/main" id="{06EFDB95-4463-528E-B019-E5027CB3C67A}"/>
              </a:ext>
            </a:extLst>
          </p:cNvPr>
          <p:cNvPicPr>
            <a:picLocks noChangeAspect="1"/>
          </p:cNvPicPr>
          <p:nvPr/>
        </p:nvPicPr>
        <p:blipFill>
          <a:blip r:embed="rId2"/>
          <a:stretch>
            <a:fillRect/>
          </a:stretch>
        </p:blipFill>
        <p:spPr>
          <a:xfrm>
            <a:off x="382024" y="571520"/>
            <a:ext cx="978762" cy="953928"/>
          </a:xfrm>
          <a:prstGeom prst="rect">
            <a:avLst/>
          </a:prstGeom>
        </p:spPr>
      </p:pic>
      <p:pic>
        <p:nvPicPr>
          <p:cNvPr id="8" name="Picture 7">
            <a:extLst>
              <a:ext uri="{FF2B5EF4-FFF2-40B4-BE49-F238E27FC236}">
                <a16:creationId xmlns:a16="http://schemas.microsoft.com/office/drawing/2014/main" id="{B4E42175-7A36-BEB5-FD67-A311E33D5AF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869583" y="414584"/>
            <a:ext cx="835001" cy="1078748"/>
          </a:xfrm>
          <a:prstGeom prst="rect">
            <a:avLst/>
          </a:prstGeom>
        </p:spPr>
      </p:pic>
      <p:sp>
        <p:nvSpPr>
          <p:cNvPr id="10" name="TextBox 9">
            <a:extLst>
              <a:ext uri="{FF2B5EF4-FFF2-40B4-BE49-F238E27FC236}">
                <a16:creationId xmlns:a16="http://schemas.microsoft.com/office/drawing/2014/main" id="{FEC1F9EB-D264-0699-E26D-059B872C6946}"/>
              </a:ext>
            </a:extLst>
          </p:cNvPr>
          <p:cNvSpPr txBox="1"/>
          <p:nvPr/>
        </p:nvSpPr>
        <p:spPr>
          <a:xfrm>
            <a:off x="529937" y="1865341"/>
            <a:ext cx="10972799" cy="959237"/>
          </a:xfrm>
          <a:prstGeom prst="rect">
            <a:avLst/>
          </a:prstGeom>
          <a:noFill/>
        </p:spPr>
        <p:txBody>
          <a:bodyPr wrap="square">
            <a:spAutoFit/>
          </a:bodyPr>
          <a:lstStyle/>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a:p>
            <a:pPr marL="457200" indent="-457200" algn="just">
              <a:spcAft>
                <a:spcPts val="1000"/>
              </a:spcAft>
              <a:buFont typeface="Wingdings" panose="05000000000000000000" pitchFamily="2" charset="2"/>
              <a:buChar char="Ø"/>
            </a:pPr>
            <a:endParaRPr lang="en-IN" sz="2400" dirty="0">
              <a:latin typeface="Arial Narrow" panose="020B0606020202030204" pitchFamily="34" charset="0"/>
            </a:endParaRPr>
          </a:p>
        </p:txBody>
      </p:sp>
      <p:sp>
        <p:nvSpPr>
          <p:cNvPr id="9" name="Footer Placeholder 2">
            <a:extLst>
              <a:ext uri="{FF2B5EF4-FFF2-40B4-BE49-F238E27FC236}">
                <a16:creationId xmlns:a16="http://schemas.microsoft.com/office/drawing/2014/main" id="{32F15E37-3C9C-F131-DFE9-269569AA93F8}"/>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13" name="Slide Number Placeholder 3">
            <a:extLst>
              <a:ext uri="{FF2B5EF4-FFF2-40B4-BE49-F238E27FC236}">
                <a16:creationId xmlns:a16="http://schemas.microsoft.com/office/drawing/2014/main" id="{C43986DB-D204-7BB1-E06F-D9C5F65779C7}"/>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a:t>
            </a:fld>
            <a:endParaRPr lang="en-IN" dirty="0"/>
          </a:p>
        </p:txBody>
      </p:sp>
      <p:sp>
        <p:nvSpPr>
          <p:cNvPr id="14" name="TextBox 13">
            <a:extLst>
              <a:ext uri="{FF2B5EF4-FFF2-40B4-BE49-F238E27FC236}">
                <a16:creationId xmlns:a16="http://schemas.microsoft.com/office/drawing/2014/main" id="{101C99EE-ADD0-B258-BBE9-90C85AA576B8}"/>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12" name="TextBox 11">
            <a:extLst>
              <a:ext uri="{FF2B5EF4-FFF2-40B4-BE49-F238E27FC236}">
                <a16:creationId xmlns:a16="http://schemas.microsoft.com/office/drawing/2014/main" id="{7889FD3C-B696-AC91-4DDF-FC60592C81C1}"/>
              </a:ext>
            </a:extLst>
          </p:cNvPr>
          <p:cNvSpPr txBox="1"/>
          <p:nvPr/>
        </p:nvSpPr>
        <p:spPr>
          <a:xfrm>
            <a:off x="216310" y="1812961"/>
            <a:ext cx="11847871" cy="427604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Physically disabled individuals often struggle to operate digital devices due to limited motor control, while existing assistive technologies are typically expensive and rely on external hardware.</a:t>
            </a:r>
          </a:p>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This project proposes </a:t>
            </a:r>
            <a:r>
              <a:rPr lang="en-US" sz="2300" i="1" dirty="0">
                <a:latin typeface="Times New Roman" panose="02020603050405020304" pitchFamily="18" charset="0"/>
                <a:cs typeface="Times New Roman" panose="02020603050405020304" pitchFamily="18" charset="0"/>
              </a:rPr>
              <a:t>“Invisible Hand for Disabled People”</a:t>
            </a:r>
            <a:r>
              <a:rPr lang="en-US" sz="2300" dirty="0">
                <a:latin typeface="Times New Roman" panose="02020603050405020304" pitchFamily="18" charset="0"/>
                <a:cs typeface="Times New Roman" panose="02020603050405020304" pitchFamily="18" charset="0"/>
              </a:rPr>
              <a:t>, an AI-based solution using only a standard webcam. It allows users to control the system via facial gestures like blinks and head movement.</a:t>
            </a:r>
          </a:p>
          <a:p>
            <a:pPr marL="285750" indent="-285750" algn="just">
              <a:lnSpc>
                <a:spcPct val="150000"/>
              </a:lnSpc>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The system uses </a:t>
            </a:r>
            <a:r>
              <a:rPr lang="en-US" sz="2300" dirty="0" err="1">
                <a:latin typeface="Times New Roman" panose="02020603050405020304" pitchFamily="18" charset="0"/>
                <a:cs typeface="Times New Roman" panose="02020603050405020304" pitchFamily="18" charset="0"/>
              </a:rPr>
              <a:t>OpenCV</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Dlib</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PyAutoGUI</a:t>
            </a:r>
            <a:r>
              <a:rPr lang="en-US" sz="2300" dirty="0">
                <a:latin typeface="Times New Roman" panose="02020603050405020304" pitchFamily="18" charset="0"/>
                <a:cs typeface="Times New Roman" panose="02020603050405020304" pitchFamily="18" charset="0"/>
              </a:rPr>
              <a:t>, and an LSTM model to detect and predict gesture sequences in real-time. It is cost-effective, easy to deploy, and enhances digital accessibility.</a:t>
            </a:r>
          </a:p>
        </p:txBody>
      </p:sp>
    </p:spTree>
    <p:extLst>
      <p:ext uri="{BB962C8B-B14F-4D97-AF65-F5344CB8AC3E}">
        <p14:creationId xmlns:p14="http://schemas.microsoft.com/office/powerpoint/2010/main" val="150861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C597-E4B3-5B50-A65E-BC76E7A55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9CFC8-6DE9-6191-DF29-FA165FE8FB69}"/>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F4A61211-5A2C-EC6F-67B6-1811704C1ACD}"/>
              </a:ext>
            </a:extLst>
          </p:cNvPr>
          <p:cNvSpPr>
            <a:spLocks noGrp="1"/>
          </p:cNvSpPr>
          <p:nvPr>
            <p:ph idx="1"/>
          </p:nvPr>
        </p:nvSpPr>
        <p:spPr>
          <a:xfrm>
            <a:off x="686262" y="1736106"/>
            <a:ext cx="11312697" cy="4581110"/>
          </a:xfrm>
        </p:spPr>
        <p:txBody>
          <a:bodyPr>
            <a:noAutofit/>
          </a:bodyPr>
          <a:lstStyle/>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X. Zhu and D. </a:t>
            </a:r>
            <a:r>
              <a:rPr lang="en-US" dirty="0" err="1">
                <a:solidFill>
                  <a:schemeClr val="tx1"/>
                </a:solidFill>
                <a:latin typeface="Times New Roman" panose="02020603050405020304" pitchFamily="18" charset="0"/>
                <a:cs typeface="Times New Roman" panose="02020603050405020304" pitchFamily="18" charset="0"/>
              </a:rPr>
              <a:t>Ramanan</a:t>
            </a:r>
            <a:r>
              <a:rPr lang="en-US" dirty="0">
                <a:solidFill>
                  <a:schemeClr val="tx1"/>
                </a:solidFill>
                <a:latin typeface="Times New Roman" panose="02020603050405020304" pitchFamily="18" charset="0"/>
                <a:cs typeface="Times New Roman" panose="02020603050405020304" pitchFamily="18" charset="0"/>
              </a:rPr>
              <a:t>, “Face Detection, Pose Estimation, and Landmark Localization in the Wild,” IEEE Conference on Computer Vision and Pattern Recognition (CVPR), 2012.</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S. </a:t>
            </a:r>
            <a:r>
              <a:rPr lang="en-US" dirty="0" err="1">
                <a:solidFill>
                  <a:schemeClr val="tx1"/>
                </a:solidFill>
                <a:latin typeface="Times New Roman" panose="02020603050405020304" pitchFamily="18" charset="0"/>
                <a:cs typeface="Times New Roman" panose="02020603050405020304" pitchFamily="18" charset="0"/>
              </a:rPr>
              <a:t>Zafeiriou</a:t>
            </a:r>
            <a:r>
              <a:rPr lang="en-US" dirty="0">
                <a:solidFill>
                  <a:schemeClr val="tx1"/>
                </a:solidFill>
                <a:latin typeface="Times New Roman" panose="02020603050405020304" pitchFamily="18" charset="0"/>
                <a:cs typeface="Times New Roman" panose="02020603050405020304" pitchFamily="18" charset="0"/>
              </a:rPr>
              <a:t>, C. Zhang, and Z. Zhang, “A Survey on Face Detection in the Wild: Past, Present and Future,” Computer Vision and Image Understanding, Vol. 138, 2015.</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P. Patel and H. Shah, “Facial Gesture Recognition for Controlling Mouse Cursor,” International Journal of Engineering Research &amp; Technology (IJERT), Vol. 6, Issue 5, 2017.</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S. K. Singh et al., “Real-Time Human Computer Interaction Based on Facial Expressions Using Machine Learning,” International Journal of Computer Sciences and Engineering, Vol. 6, Issue 4, 2018.</a:t>
            </a:r>
          </a:p>
          <a:p>
            <a:pPr marL="457200" indent="-457200" algn="just" eaLnBrk="0" fontAlgn="base" hangingPunct="0">
              <a:lnSpc>
                <a:spcPct val="150000"/>
              </a:lnSpc>
              <a:spcBef>
                <a:spcPct val="0"/>
              </a:spcBef>
              <a:spcAft>
                <a:spcPct val="0"/>
              </a:spcAft>
              <a:buClrTx/>
              <a:buSzTx/>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J. Smith and L. Brown, “Facial Gesture Interface for Hands-Free Computer Control,” ACM Transactions on Accessible Computing, Vol. 12, 2020.</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A1EC439-2940-F9CA-EE74-1D44C2435458}"/>
              </a:ext>
            </a:extLst>
          </p:cNvPr>
          <p:cNvPicPr>
            <a:picLocks noChangeAspect="1"/>
          </p:cNvPicPr>
          <p:nvPr/>
        </p:nvPicPr>
        <p:blipFill>
          <a:blip r:embed="rId2"/>
          <a:stretch>
            <a:fillRect/>
          </a:stretch>
        </p:blipFill>
        <p:spPr>
          <a:xfrm>
            <a:off x="546939" y="606668"/>
            <a:ext cx="978762" cy="953928"/>
          </a:xfrm>
          <a:prstGeom prst="rect">
            <a:avLst/>
          </a:prstGeom>
        </p:spPr>
      </p:pic>
      <p:pic>
        <p:nvPicPr>
          <p:cNvPr id="8" name="Picture 7">
            <a:extLst>
              <a:ext uri="{FF2B5EF4-FFF2-40B4-BE49-F238E27FC236}">
                <a16:creationId xmlns:a16="http://schemas.microsoft.com/office/drawing/2014/main" id="{EBA3E513-4EB5-7228-0BE5-7E7D49B54F9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624417"/>
            <a:ext cx="835001" cy="1078748"/>
          </a:xfrm>
          <a:prstGeom prst="rect">
            <a:avLst/>
          </a:prstGeom>
        </p:spPr>
      </p:pic>
      <p:sp>
        <p:nvSpPr>
          <p:cNvPr id="4" name="Footer Placeholder 2">
            <a:extLst>
              <a:ext uri="{FF2B5EF4-FFF2-40B4-BE49-F238E27FC236}">
                <a16:creationId xmlns:a16="http://schemas.microsoft.com/office/drawing/2014/main" id="{367F3F9D-1212-E1A2-DE76-E6120E0A29A1}"/>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5BD76637-3273-AC57-F5D9-8821747D4AD5}"/>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20</a:t>
            </a:fld>
            <a:endParaRPr lang="en-IN" dirty="0"/>
          </a:p>
        </p:txBody>
      </p:sp>
      <p:sp>
        <p:nvSpPr>
          <p:cNvPr id="11" name="TextBox 10">
            <a:extLst>
              <a:ext uri="{FF2B5EF4-FFF2-40B4-BE49-F238E27FC236}">
                <a16:creationId xmlns:a16="http://schemas.microsoft.com/office/drawing/2014/main" id="{522F6B93-DC60-08EB-48B4-4AF2D078049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04877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AC1C-DC84-C189-0557-80B7D0E4EB2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513D11-1779-6000-F606-2C324D459442}"/>
              </a:ext>
            </a:extLst>
          </p:cNvPr>
          <p:cNvPicPr>
            <a:picLocks noChangeAspect="1"/>
          </p:cNvPicPr>
          <p:nvPr/>
        </p:nvPicPr>
        <p:blipFill>
          <a:blip r:embed="rId2"/>
          <a:stretch>
            <a:fillRect/>
          </a:stretch>
        </p:blipFill>
        <p:spPr>
          <a:xfrm>
            <a:off x="890755" y="540502"/>
            <a:ext cx="978762" cy="953928"/>
          </a:xfrm>
          <a:prstGeom prst="rect">
            <a:avLst/>
          </a:prstGeom>
        </p:spPr>
      </p:pic>
      <p:pic>
        <p:nvPicPr>
          <p:cNvPr id="8" name="Picture 7">
            <a:extLst>
              <a:ext uri="{FF2B5EF4-FFF2-40B4-BE49-F238E27FC236}">
                <a16:creationId xmlns:a16="http://schemas.microsoft.com/office/drawing/2014/main" id="{93DA895E-7B88-F1FF-EDD0-D416AA4D595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18799" y="540502"/>
            <a:ext cx="835001" cy="1078748"/>
          </a:xfrm>
          <a:prstGeom prst="rect">
            <a:avLst/>
          </a:prstGeom>
        </p:spPr>
      </p:pic>
      <p:pic>
        <p:nvPicPr>
          <p:cNvPr id="2" name="Picture 2">
            <a:extLst>
              <a:ext uri="{FF2B5EF4-FFF2-40B4-BE49-F238E27FC236}">
                <a16:creationId xmlns:a16="http://schemas.microsoft.com/office/drawing/2014/main" id="{85405B56-2598-F400-4C24-58D927716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49" y="1619250"/>
            <a:ext cx="9525000" cy="3848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D87BF4D-AB30-E92E-3A92-0DD362EE0B8E}"/>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FAAC68C8-ED57-E6BE-3192-0E18B53984DC}"/>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21</a:t>
            </a:fld>
            <a:endParaRPr lang="en-IN" dirty="0"/>
          </a:p>
        </p:txBody>
      </p:sp>
      <p:sp>
        <p:nvSpPr>
          <p:cNvPr id="10" name="TextBox 9">
            <a:extLst>
              <a:ext uri="{FF2B5EF4-FFF2-40B4-BE49-F238E27FC236}">
                <a16:creationId xmlns:a16="http://schemas.microsoft.com/office/drawing/2014/main" id="{14BE54C9-82E7-8C2B-4B42-CD1BE982EF90}"/>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88769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15F8-FBD0-4E18-6BDF-C3A66DE41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57603-9965-1EF9-F2A6-C2DF5E3F4412}"/>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OBJECTIVE</a:t>
            </a:r>
          </a:p>
        </p:txBody>
      </p:sp>
      <p:pic>
        <p:nvPicPr>
          <p:cNvPr id="7" name="Picture 6">
            <a:extLst>
              <a:ext uri="{FF2B5EF4-FFF2-40B4-BE49-F238E27FC236}">
                <a16:creationId xmlns:a16="http://schemas.microsoft.com/office/drawing/2014/main" id="{4A63F4F8-BDFF-5FBD-7EF9-384888096D93}"/>
              </a:ext>
            </a:extLst>
          </p:cNvPr>
          <p:cNvPicPr>
            <a:picLocks noChangeAspect="1"/>
          </p:cNvPicPr>
          <p:nvPr/>
        </p:nvPicPr>
        <p:blipFill>
          <a:blip r:embed="rId2"/>
          <a:stretch>
            <a:fillRect/>
          </a:stretch>
        </p:blipFill>
        <p:spPr>
          <a:xfrm>
            <a:off x="546939" y="512569"/>
            <a:ext cx="978762" cy="953928"/>
          </a:xfrm>
          <a:prstGeom prst="rect">
            <a:avLst/>
          </a:prstGeom>
        </p:spPr>
      </p:pic>
      <p:pic>
        <p:nvPicPr>
          <p:cNvPr id="8" name="Picture 7">
            <a:extLst>
              <a:ext uri="{FF2B5EF4-FFF2-40B4-BE49-F238E27FC236}">
                <a16:creationId xmlns:a16="http://schemas.microsoft.com/office/drawing/2014/main" id="{B757400C-9629-42E1-C79A-FBE23EEE7C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908804" y="523181"/>
            <a:ext cx="835001" cy="1078748"/>
          </a:xfrm>
          <a:prstGeom prst="rect">
            <a:avLst/>
          </a:prstGeom>
        </p:spPr>
      </p:pic>
      <p:sp>
        <p:nvSpPr>
          <p:cNvPr id="3" name="Footer Placeholder 2">
            <a:extLst>
              <a:ext uri="{FF2B5EF4-FFF2-40B4-BE49-F238E27FC236}">
                <a16:creationId xmlns:a16="http://schemas.microsoft.com/office/drawing/2014/main" id="{6C40F6BA-9046-A10A-3354-1F6DC059ED6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E2B87D7D-3285-31F5-A56F-BEC420AC184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3</a:t>
            </a:fld>
            <a:endParaRPr lang="en-IN" dirty="0"/>
          </a:p>
        </p:txBody>
      </p:sp>
      <p:sp>
        <p:nvSpPr>
          <p:cNvPr id="5" name="TextBox 4">
            <a:extLst>
              <a:ext uri="{FF2B5EF4-FFF2-40B4-BE49-F238E27FC236}">
                <a16:creationId xmlns:a16="http://schemas.microsoft.com/office/drawing/2014/main" id="{2FA05329-7F26-805C-2797-D24B916EDE41}"/>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
        <p:nvSpPr>
          <p:cNvPr id="9" name="TextBox 8">
            <a:extLst>
              <a:ext uri="{FF2B5EF4-FFF2-40B4-BE49-F238E27FC236}">
                <a16:creationId xmlns:a16="http://schemas.microsoft.com/office/drawing/2014/main" id="{6FE9CB41-6781-145E-6A10-52FACF1A491B}"/>
              </a:ext>
            </a:extLst>
          </p:cNvPr>
          <p:cNvSpPr txBox="1"/>
          <p:nvPr/>
        </p:nvSpPr>
        <p:spPr>
          <a:xfrm>
            <a:off x="409927" y="1951324"/>
            <a:ext cx="11595260" cy="3785652"/>
          </a:xfrm>
          <a:prstGeom prst="rect">
            <a:avLst/>
          </a:prstGeom>
          <a:solidFill>
            <a:schemeClr val="bg1"/>
          </a:solidFill>
        </p:spPr>
        <p:txBody>
          <a:bodyPr wrap="square">
            <a:spAutoFit/>
          </a:bodyPr>
          <a:lstStyle/>
          <a:p>
            <a:pPr marL="457200" lvl="0" indent="-457200" algn="just">
              <a:lnSpc>
                <a:spcPct val="150000"/>
              </a:lnSpc>
              <a:spcBef>
                <a:spcPts val="0"/>
              </a:spcBef>
              <a:buClr>
                <a:schemeClr val="tx1"/>
              </a:buClr>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design a real-time gesture recognition system that captures and interprets facial gestures such as eye blinks, head tilts, and smiles using computer vision techniques.</a:t>
            </a:r>
          </a:p>
          <a:p>
            <a:pPr marL="457200" lvl="0" indent="-457200" algn="just">
              <a:lnSpc>
                <a:spcPct val="150000"/>
              </a:lnSpc>
              <a:spcBef>
                <a:spcPts val="0"/>
              </a:spcBef>
              <a:buClr>
                <a:schemeClr val="tx1"/>
              </a:buClr>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implement a deep learning-based classification model (LSTM) capable of accurately distinguishing between involuntary and intentional gestures for robust gesture prediction.</a:t>
            </a:r>
          </a:p>
          <a:p>
            <a:pPr marL="457200" lvl="0" indent="-457200" algn="just">
              <a:lnSpc>
                <a:spcPct val="150000"/>
              </a:lnSpc>
              <a:spcBef>
                <a:spcPts val="0"/>
              </a:spcBef>
              <a:buClr>
                <a:schemeClr val="tx1"/>
              </a:buClr>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simulate essential mouse operations like cursor movement, clicking, and scrolling by mapping recognized gestures to corresponding screen control actions using </a:t>
            </a:r>
            <a:r>
              <a:rPr lang="en-US" sz="2400" dirty="0" err="1">
                <a:latin typeface="Times New Roman" panose="02020603050405020304" pitchFamily="18" charset="0"/>
                <a:cs typeface="Times New Roman" panose="02020603050405020304" pitchFamily="18" charset="0"/>
              </a:rPr>
              <a:t>PyAutoGUI</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Arial Narrow"/>
              </a:rPr>
              <a:t> </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52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B8C1-999B-4CCF-4F51-044707072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E96CF-62E8-3667-18F7-B203E129BFB8}"/>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LITERATURE SURVEY</a:t>
            </a:r>
          </a:p>
        </p:txBody>
      </p:sp>
      <p:pic>
        <p:nvPicPr>
          <p:cNvPr id="7" name="Picture 6">
            <a:extLst>
              <a:ext uri="{FF2B5EF4-FFF2-40B4-BE49-F238E27FC236}">
                <a16:creationId xmlns:a16="http://schemas.microsoft.com/office/drawing/2014/main" id="{5D660B60-F045-A041-B90A-3B8459A1E1C3}"/>
              </a:ext>
            </a:extLst>
          </p:cNvPr>
          <p:cNvPicPr>
            <a:picLocks noChangeAspect="1"/>
          </p:cNvPicPr>
          <p:nvPr/>
        </p:nvPicPr>
        <p:blipFill>
          <a:blip r:embed="rId2"/>
          <a:stretch>
            <a:fillRect/>
          </a:stretch>
        </p:blipFill>
        <p:spPr>
          <a:xfrm>
            <a:off x="382024" y="604931"/>
            <a:ext cx="978762" cy="953928"/>
          </a:xfrm>
          <a:prstGeom prst="rect">
            <a:avLst/>
          </a:prstGeom>
        </p:spPr>
      </p:pic>
      <p:pic>
        <p:nvPicPr>
          <p:cNvPr id="8" name="Picture 7">
            <a:extLst>
              <a:ext uri="{FF2B5EF4-FFF2-40B4-BE49-F238E27FC236}">
                <a16:creationId xmlns:a16="http://schemas.microsoft.com/office/drawing/2014/main" id="{48F0F0D6-2C6D-2D51-620E-6208FBB6A48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56470" y="542521"/>
            <a:ext cx="835001" cy="1078748"/>
          </a:xfrm>
          <a:prstGeom prst="rect">
            <a:avLst/>
          </a:prstGeom>
        </p:spPr>
      </p:pic>
      <p:graphicFrame>
        <p:nvGraphicFramePr>
          <p:cNvPr id="3" name="Table 2">
            <a:extLst>
              <a:ext uri="{FF2B5EF4-FFF2-40B4-BE49-F238E27FC236}">
                <a16:creationId xmlns:a16="http://schemas.microsoft.com/office/drawing/2014/main" id="{ED36F0F1-DEE8-E07C-5FF1-9208B1EA2412}"/>
              </a:ext>
            </a:extLst>
          </p:cNvPr>
          <p:cNvGraphicFramePr>
            <a:graphicFrameLocks noGrp="1"/>
          </p:cNvGraphicFramePr>
          <p:nvPr>
            <p:extLst>
              <p:ext uri="{D42A27DB-BD31-4B8C-83A1-F6EECF244321}">
                <p14:modId xmlns:p14="http://schemas.microsoft.com/office/powerpoint/2010/main" val="2086871876"/>
              </p:ext>
            </p:extLst>
          </p:nvPr>
        </p:nvGraphicFramePr>
        <p:xfrm>
          <a:off x="986892" y="1852999"/>
          <a:ext cx="10516850" cy="4444050"/>
        </p:xfrm>
        <a:graphic>
          <a:graphicData uri="http://schemas.openxmlformats.org/drawingml/2006/table">
            <a:tbl>
              <a:tblPr>
                <a:tableStyleId>{69CF1AB2-1976-4502-BF36-3FF5EA218861}</a:tableStyleId>
              </a:tblPr>
              <a:tblGrid>
                <a:gridCol w="848795">
                  <a:extLst>
                    <a:ext uri="{9D8B030D-6E8A-4147-A177-3AD203B41FA5}">
                      <a16:colId xmlns:a16="http://schemas.microsoft.com/office/drawing/2014/main" val="2874843043"/>
                    </a:ext>
                  </a:extLst>
                </a:gridCol>
                <a:gridCol w="2729542">
                  <a:extLst>
                    <a:ext uri="{9D8B030D-6E8A-4147-A177-3AD203B41FA5}">
                      <a16:colId xmlns:a16="http://schemas.microsoft.com/office/drawing/2014/main" val="2512751112"/>
                    </a:ext>
                  </a:extLst>
                </a:gridCol>
                <a:gridCol w="1094775">
                  <a:extLst>
                    <a:ext uri="{9D8B030D-6E8A-4147-A177-3AD203B41FA5}">
                      <a16:colId xmlns:a16="http://schemas.microsoft.com/office/drawing/2014/main" val="3054159816"/>
                    </a:ext>
                  </a:extLst>
                </a:gridCol>
                <a:gridCol w="2921869">
                  <a:extLst>
                    <a:ext uri="{9D8B030D-6E8A-4147-A177-3AD203B41FA5}">
                      <a16:colId xmlns:a16="http://schemas.microsoft.com/office/drawing/2014/main" val="3216213230"/>
                    </a:ext>
                  </a:extLst>
                </a:gridCol>
                <a:gridCol w="2921869">
                  <a:extLst>
                    <a:ext uri="{9D8B030D-6E8A-4147-A177-3AD203B41FA5}">
                      <a16:colId xmlns:a16="http://schemas.microsoft.com/office/drawing/2014/main" val="3663501758"/>
                    </a:ext>
                  </a:extLst>
                </a:gridCol>
              </a:tblGrid>
              <a:tr h="610397">
                <a:tc>
                  <a:txBody>
                    <a:bodyPr/>
                    <a:lstStyle/>
                    <a:p>
                      <a:pPr algn="ctr"/>
                      <a:r>
                        <a:rPr lang="en-IN" sz="2000" b="1" dirty="0" err="1">
                          <a:latin typeface="Times New Roman" panose="02020603050405020304" pitchFamily="18" charset="0"/>
                          <a:cs typeface="Times New Roman" panose="02020603050405020304" pitchFamily="18" charset="0"/>
                        </a:rPr>
                        <a:t>S.No</a:t>
                      </a:r>
                      <a:r>
                        <a:rPr lang="en-IN" sz="2000" b="1" dirty="0">
                          <a:latin typeface="Times New Roman" panose="02020603050405020304" pitchFamily="18" charset="0"/>
                          <a:cs typeface="Times New Roman" panose="02020603050405020304" pitchFamily="18" charset="0"/>
                        </a:rPr>
                        <a:t>.</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Paper Title</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Year</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Technology Used</a:t>
                      </a:r>
                    </a:p>
                  </a:txBody>
                  <a:tcPr marL="29579" marR="29579" marT="14789" marB="147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Limitation</a:t>
                      </a:r>
                    </a:p>
                    <a:p>
                      <a:pPr algn="ctr"/>
                      <a:endParaRPr lang="en-IN" sz="2000" b="1" dirty="0">
                        <a:latin typeface="Times New Roman" panose="02020603050405020304" pitchFamily="18" charset="0"/>
                        <a:cs typeface="Times New Roman" panose="02020603050405020304" pitchFamily="18" charset="0"/>
                      </a:endParaRPr>
                    </a:p>
                  </a:txBody>
                  <a:tcPr marL="29579" marR="29579" marT="14789" marB="14789" anchor="ctr"/>
                </a:tc>
                <a:extLst>
                  <a:ext uri="{0D108BD9-81ED-4DB2-BD59-A6C34878D82A}">
                    <a16:rowId xmlns:a16="http://schemas.microsoft.com/office/drawing/2014/main" val="1581155362"/>
                  </a:ext>
                </a:extLst>
              </a:tr>
              <a:tr h="1192548">
                <a:tc>
                  <a:txBody>
                    <a:bodyPr/>
                    <a:lstStyle/>
                    <a:p>
                      <a:pPr algn="ctr"/>
                      <a:r>
                        <a:rPr lang="en-IN" sz="2000" dirty="0">
                          <a:latin typeface="Times New Roman" panose="02020603050405020304" pitchFamily="18" charset="0"/>
                          <a:cs typeface="Times New Roman" panose="02020603050405020304" pitchFamily="18" charset="0"/>
                        </a:rPr>
                        <a:t>1</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Eye-Tracking Controlled Virtual Mouse for Paralysis Patients</a:t>
                      </a: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2018</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Eye-tracking camera,</a:t>
                      </a:r>
                    </a:p>
                    <a:p>
                      <a:pPr algn="just"/>
                      <a:r>
                        <a:rPr lang="en-US" sz="2000" dirty="0">
                          <a:latin typeface="Times New Roman" panose="02020603050405020304" pitchFamily="18" charset="0"/>
                          <a:cs typeface="Times New Roman" panose="02020603050405020304" pitchFamily="18" charset="0"/>
                        </a:rPr>
                        <a:t>Infrared sensors, Image</a:t>
                      </a:r>
                    </a:p>
                    <a:p>
                      <a:pPr algn="just"/>
                      <a:r>
                        <a:rPr lang="en-US" sz="2000" dirty="0">
                          <a:latin typeface="Times New Roman" panose="02020603050405020304" pitchFamily="18" charset="0"/>
                          <a:cs typeface="Times New Roman" panose="02020603050405020304" pitchFamily="18" charset="0"/>
                        </a:rPr>
                        <a:t>processing</a:t>
                      </a:r>
                    </a:p>
                  </a:txBody>
                  <a:tcPr marL="29579" marR="29579" marT="14789" marB="14789"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Expensive hardware and processing delays affect real-time usability.</a:t>
                      </a:r>
                    </a:p>
                    <a:p>
                      <a:pPr algn="just"/>
                      <a:endParaRPr lang="en-US" sz="2000" dirty="0">
                        <a:latin typeface="Times New Roman" panose="02020603050405020304" pitchFamily="18" charset="0"/>
                        <a:cs typeface="Times New Roman" panose="02020603050405020304" pitchFamily="18" charset="0"/>
                      </a:endParaRPr>
                    </a:p>
                  </a:txBody>
                  <a:tcPr marL="29579" marR="29579" marT="14789" marB="14789" anchor="ctr"/>
                </a:tc>
                <a:extLst>
                  <a:ext uri="{0D108BD9-81ED-4DB2-BD59-A6C34878D82A}">
                    <a16:rowId xmlns:a16="http://schemas.microsoft.com/office/drawing/2014/main" val="529073945"/>
                  </a:ext>
                </a:extLst>
              </a:tr>
              <a:tr h="1483623">
                <a:tc>
                  <a:txBody>
                    <a:bodyPr/>
                    <a:lstStyle/>
                    <a:p>
                      <a:pPr algn="ctr"/>
                      <a:r>
                        <a:rPr lang="en-IN" sz="2000" dirty="0">
                          <a:latin typeface="Times New Roman" panose="02020603050405020304" pitchFamily="18" charset="0"/>
                          <a:cs typeface="Times New Roman" panose="02020603050405020304" pitchFamily="18" charset="0"/>
                        </a:rPr>
                        <a:t>2</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Hands-Free Mouse Control Using Facial Expression</a:t>
                      </a:r>
                      <a:endParaRPr lang="en-IN"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2018</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Facial landmark </a:t>
                      </a:r>
                    </a:p>
                    <a:p>
                      <a:pPr marL="0" algn="just" defTabSz="914400" rtl="0" eaLnBrk="1" latinLnBrk="0" hangingPunct="1"/>
                      <a:r>
                        <a:rPr lang="en-US" sz="2000" dirty="0" err="1">
                          <a:latin typeface="Times New Roman" panose="02020603050405020304" pitchFamily="18" charset="0"/>
                          <a:cs typeface="Times New Roman" panose="02020603050405020304" pitchFamily="18" charset="0"/>
                        </a:rPr>
                        <a:t>detection,OpenCV</a:t>
                      </a:r>
                      <a:r>
                        <a:rPr lang="en-US" sz="2000" dirty="0">
                          <a:latin typeface="Times New Roman" panose="02020603050405020304" pitchFamily="18" charset="0"/>
                          <a:cs typeface="Times New Roman" panose="02020603050405020304" pitchFamily="18" charset="0"/>
                        </a:rPr>
                        <a:t>, Webcam</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Low accuracy in poor lighting; needs frequent recalibration for different users.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p>
                      <a:pPr marL="0" algn="just" defTabSz="914400" rtl="0" eaLnBrk="1" latinLnBrk="0" hangingPunct="1"/>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extLst>
                  <a:ext uri="{0D108BD9-81ED-4DB2-BD59-A6C34878D82A}">
                    <a16:rowId xmlns:a16="http://schemas.microsoft.com/office/drawing/2014/main" val="4217045999"/>
                  </a:ext>
                </a:extLst>
              </a:tr>
              <a:tr h="1002516">
                <a:tc>
                  <a:txBody>
                    <a:bodyPr/>
                    <a:lstStyle/>
                    <a:p>
                      <a:pPr algn="ctr"/>
                      <a:r>
                        <a:rPr lang="en-IN" sz="2000" dirty="0">
                          <a:latin typeface="Times New Roman" panose="02020603050405020304" pitchFamily="18" charset="0"/>
                          <a:cs typeface="Times New Roman" panose="02020603050405020304" pitchFamily="18" charset="0"/>
                        </a:rPr>
                        <a:t>3</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Brain-Computer Interface for Assistive Technology</a:t>
                      </a:r>
                    </a:p>
                  </a:txBody>
                  <a:tcPr marL="29579" marR="29579" marT="14789" marB="14789" anchor="ctr"/>
                </a:tc>
                <a:tc>
                  <a:txBody>
                    <a:bodyPr/>
                    <a:lstStyle/>
                    <a:p>
                      <a:pPr algn="ctr"/>
                      <a:r>
                        <a:rPr lang="en-IN" sz="2000" dirty="0">
                          <a:latin typeface="Times New Roman" panose="02020603050405020304" pitchFamily="18" charset="0"/>
                          <a:cs typeface="Times New Roman" panose="02020603050405020304" pitchFamily="18" charset="0"/>
                        </a:rPr>
                        <a:t>2019</a:t>
                      </a:r>
                    </a:p>
                  </a:txBody>
                  <a:tcPr marL="29579" marR="29579" marT="14789" marB="14789" anchor="ctr"/>
                </a:tc>
                <a:tc>
                  <a:txBody>
                    <a:bodyPr/>
                    <a:lstStyle/>
                    <a:p>
                      <a:pPr algn="just"/>
                      <a:r>
                        <a:rPr lang="it-IT" sz="2000" dirty="0">
                          <a:latin typeface="Times New Roman" panose="02020603050405020304" pitchFamily="18" charset="0"/>
                          <a:cs typeface="Times New Roman" panose="02020603050405020304" pitchFamily="18" charset="0"/>
                        </a:rPr>
                        <a:t>EEG sensors, Brain</a:t>
                      </a:r>
                    </a:p>
                    <a:p>
                      <a:pPr algn="just"/>
                      <a:r>
                        <a:rPr lang="it-IT" sz="2000" dirty="0">
                          <a:latin typeface="Times New Roman" panose="02020603050405020304" pitchFamily="18" charset="0"/>
                          <a:cs typeface="Times New Roman" panose="02020603050405020304" pitchFamily="18" charset="0"/>
                        </a:rPr>
                        <a:t>Computer Interface</a:t>
                      </a:r>
                    </a:p>
                    <a:p>
                      <a:pPr algn="just"/>
                      <a:r>
                        <a:rPr lang="it-IT" sz="2000" dirty="0">
                          <a:latin typeface="Times New Roman" panose="02020603050405020304" pitchFamily="18" charset="0"/>
                          <a:cs typeface="Times New Roman" panose="02020603050405020304" pitchFamily="18" charset="0"/>
                        </a:rPr>
                        <a:t>(BCI), Signal processing</a:t>
                      </a:r>
                      <a:endParaRPr lang="en-US" sz="2000" dirty="0">
                        <a:latin typeface="Times New Roman" panose="02020603050405020304" pitchFamily="18" charset="0"/>
                        <a:cs typeface="Times New Roman" panose="02020603050405020304" pitchFamily="18" charset="0"/>
                      </a:endParaRP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Requires costly EEG equipment and complex calibration.</a:t>
                      </a:r>
                    </a:p>
                  </a:txBody>
                  <a:tcPr marL="29579" marR="29579" marT="14789" marB="14789" anchor="ctr"/>
                </a:tc>
                <a:extLst>
                  <a:ext uri="{0D108BD9-81ED-4DB2-BD59-A6C34878D82A}">
                    <a16:rowId xmlns:a16="http://schemas.microsoft.com/office/drawing/2014/main" val="4217576552"/>
                  </a:ext>
                </a:extLst>
              </a:tr>
            </a:tbl>
          </a:graphicData>
        </a:graphic>
      </p:graphicFrame>
      <p:sp>
        <p:nvSpPr>
          <p:cNvPr id="4" name="Footer Placeholder 2">
            <a:extLst>
              <a:ext uri="{FF2B5EF4-FFF2-40B4-BE49-F238E27FC236}">
                <a16:creationId xmlns:a16="http://schemas.microsoft.com/office/drawing/2014/main" id="{89EE0338-01C7-27BD-3C9E-7C514FAF167D}"/>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5" name="Slide Number Placeholder 3">
            <a:extLst>
              <a:ext uri="{FF2B5EF4-FFF2-40B4-BE49-F238E27FC236}">
                <a16:creationId xmlns:a16="http://schemas.microsoft.com/office/drawing/2014/main" id="{EE43F62F-0C41-E63D-700E-28EDBA685FF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4</a:t>
            </a:fld>
            <a:endParaRPr lang="en-IN" dirty="0"/>
          </a:p>
        </p:txBody>
      </p:sp>
      <p:sp>
        <p:nvSpPr>
          <p:cNvPr id="9" name="TextBox 8">
            <a:extLst>
              <a:ext uri="{FF2B5EF4-FFF2-40B4-BE49-F238E27FC236}">
                <a16:creationId xmlns:a16="http://schemas.microsoft.com/office/drawing/2014/main" id="{3D889B96-F0BE-9A02-4673-9EB768C39D34}"/>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122213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8910B5B-16F6-5D6F-51BA-03BF3A796DD5}"/>
              </a:ext>
            </a:extLst>
          </p:cNvPr>
          <p:cNvGraphicFramePr>
            <a:graphicFrameLocks noGrp="1"/>
          </p:cNvGraphicFramePr>
          <p:nvPr>
            <p:extLst>
              <p:ext uri="{D42A27DB-BD31-4B8C-83A1-F6EECF244321}">
                <p14:modId xmlns:p14="http://schemas.microsoft.com/office/powerpoint/2010/main" val="3404972818"/>
              </p:ext>
            </p:extLst>
          </p:nvPr>
        </p:nvGraphicFramePr>
        <p:xfrm>
          <a:off x="1096962" y="1836431"/>
          <a:ext cx="10415259" cy="4447374"/>
        </p:xfrm>
        <a:graphic>
          <a:graphicData uri="http://schemas.openxmlformats.org/drawingml/2006/table">
            <a:tbl>
              <a:tblPr>
                <a:tableStyleId>{69CF1AB2-1976-4502-BF36-3FF5EA218861}</a:tableStyleId>
              </a:tblPr>
              <a:tblGrid>
                <a:gridCol w="593350">
                  <a:extLst>
                    <a:ext uri="{9D8B030D-6E8A-4147-A177-3AD203B41FA5}">
                      <a16:colId xmlns:a16="http://schemas.microsoft.com/office/drawing/2014/main" val="700721332"/>
                    </a:ext>
                  </a:extLst>
                </a:gridCol>
                <a:gridCol w="3130024">
                  <a:extLst>
                    <a:ext uri="{9D8B030D-6E8A-4147-A177-3AD203B41FA5}">
                      <a16:colId xmlns:a16="http://schemas.microsoft.com/office/drawing/2014/main" val="3361487560"/>
                    </a:ext>
                  </a:extLst>
                </a:gridCol>
                <a:gridCol w="754867">
                  <a:extLst>
                    <a:ext uri="{9D8B030D-6E8A-4147-A177-3AD203B41FA5}">
                      <a16:colId xmlns:a16="http://schemas.microsoft.com/office/drawing/2014/main" val="2531566505"/>
                    </a:ext>
                  </a:extLst>
                </a:gridCol>
                <a:gridCol w="2968509">
                  <a:extLst>
                    <a:ext uri="{9D8B030D-6E8A-4147-A177-3AD203B41FA5}">
                      <a16:colId xmlns:a16="http://schemas.microsoft.com/office/drawing/2014/main" val="1081952373"/>
                    </a:ext>
                  </a:extLst>
                </a:gridCol>
                <a:gridCol w="2968509">
                  <a:extLst>
                    <a:ext uri="{9D8B030D-6E8A-4147-A177-3AD203B41FA5}">
                      <a16:colId xmlns:a16="http://schemas.microsoft.com/office/drawing/2014/main" val="103553358"/>
                    </a:ext>
                  </a:extLst>
                </a:gridCol>
              </a:tblGrid>
              <a:tr h="634390">
                <a:tc>
                  <a:txBody>
                    <a:bodyPr/>
                    <a:lstStyle/>
                    <a:p>
                      <a:pPr algn="ctr"/>
                      <a:r>
                        <a:rPr lang="en-IN" sz="2000" b="1" dirty="0" err="1">
                          <a:latin typeface="Times New Roman" panose="02020603050405020304" pitchFamily="18" charset="0"/>
                          <a:cs typeface="Times New Roman" panose="02020603050405020304" pitchFamily="18" charset="0"/>
                        </a:rPr>
                        <a:t>S.No</a:t>
                      </a:r>
                      <a:r>
                        <a:rPr lang="en-IN" sz="2000" b="1" dirty="0">
                          <a:latin typeface="Times New Roman" panose="02020603050405020304" pitchFamily="18" charset="0"/>
                          <a:cs typeface="Times New Roman" panose="02020603050405020304" pitchFamily="18" charset="0"/>
                        </a:rPr>
                        <a:t>.</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Paper Title</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Year</a:t>
                      </a:r>
                    </a:p>
                  </a:txBody>
                  <a:tcPr marL="29579" marR="29579" marT="14789" marB="14789" anchor="ctr"/>
                </a:tc>
                <a:tc>
                  <a:txBody>
                    <a:bodyPr/>
                    <a:lstStyle/>
                    <a:p>
                      <a:pPr algn="ctr"/>
                      <a:r>
                        <a:rPr lang="en-IN" sz="2000" b="1" dirty="0">
                          <a:latin typeface="Times New Roman" panose="02020603050405020304" pitchFamily="18" charset="0"/>
                          <a:cs typeface="Times New Roman" panose="02020603050405020304" pitchFamily="18" charset="0"/>
                        </a:rPr>
                        <a:t>Technology Used</a:t>
                      </a:r>
                    </a:p>
                  </a:txBody>
                  <a:tcPr marL="29579" marR="29579" marT="14789" marB="147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Times New Roman" panose="02020603050405020304" pitchFamily="18" charset="0"/>
                          <a:cs typeface="Times New Roman" panose="02020603050405020304" pitchFamily="18" charset="0"/>
                        </a:rPr>
                        <a:t>Limitation</a:t>
                      </a:r>
                    </a:p>
                    <a:p>
                      <a:pPr algn="ctr"/>
                      <a:endParaRPr lang="en-IN" sz="2000" b="1" dirty="0">
                        <a:latin typeface="Times New Roman" panose="02020603050405020304" pitchFamily="18" charset="0"/>
                        <a:cs typeface="Times New Roman" panose="02020603050405020304" pitchFamily="18" charset="0"/>
                      </a:endParaRPr>
                    </a:p>
                  </a:txBody>
                  <a:tcPr marL="29579" marR="29579" marT="14789" marB="14789" anchor="ctr"/>
                </a:tc>
                <a:extLst>
                  <a:ext uri="{0D108BD9-81ED-4DB2-BD59-A6C34878D82A}">
                    <a16:rowId xmlns:a16="http://schemas.microsoft.com/office/drawing/2014/main" val="3852083097"/>
                  </a:ext>
                </a:extLst>
              </a:tr>
              <a:tr h="1239423">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4</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Gesture-Based Virtual Keyboard for Motor-Impaired Users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2019</a:t>
                      </a: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Hand gesture recognition, Computer vision, Kinect sensor or Webcam</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tc>
                  <a:txBody>
                    <a:bodyPr/>
                    <a:lstStyle/>
                    <a:p>
                      <a:pPr marL="0" algn="just" defTabSz="914400" rtl="0" eaLnBrk="1" latinLnBrk="0" hangingPunct="1"/>
                      <a:r>
                        <a:rPr lang="en-US" sz="2000" dirty="0">
                          <a:latin typeface="Times New Roman" panose="02020603050405020304" pitchFamily="18" charset="0"/>
                          <a:cs typeface="Times New Roman" panose="02020603050405020304" pitchFamily="18" charset="0"/>
                        </a:rPr>
                        <a:t>Limited gesture recognition accuracy; not suitable for users with fine motor control issues</a:t>
                      </a:r>
                      <a:endParaRPr lang="en-US" sz="2000" b="0" kern="1200" dirty="0">
                        <a:solidFill>
                          <a:schemeClr val="dk1"/>
                        </a:solidFill>
                        <a:latin typeface="Times New Roman" panose="02020603050405020304" pitchFamily="18" charset="0"/>
                        <a:ea typeface="+mn-ea"/>
                        <a:cs typeface="Times New Roman" panose="02020603050405020304" pitchFamily="18" charset="0"/>
                      </a:endParaRPr>
                    </a:p>
                  </a:txBody>
                  <a:tcPr marL="29579" marR="29579" marT="14789" marB="14789" anchor="ctr"/>
                </a:tc>
                <a:extLst>
                  <a:ext uri="{0D108BD9-81ED-4DB2-BD59-A6C34878D82A}">
                    <a16:rowId xmlns:a16="http://schemas.microsoft.com/office/drawing/2014/main" val="837284280"/>
                  </a:ext>
                </a:extLst>
              </a:tr>
              <a:tr h="1300821">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5</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Voice-Based Assistive System for Disabled Users</a:t>
                      </a: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2020</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Speech recognition,</a:t>
                      </a:r>
                    </a:p>
                    <a:p>
                      <a:pPr algn="just"/>
                      <a:r>
                        <a:rPr lang="en-US" sz="2000" dirty="0">
                          <a:latin typeface="Times New Roman" panose="02020603050405020304" pitchFamily="18" charset="0"/>
                          <a:cs typeface="Times New Roman" panose="02020603050405020304" pitchFamily="18" charset="0"/>
                        </a:rPr>
                        <a:t>Natural Language</a:t>
                      </a:r>
                    </a:p>
                    <a:p>
                      <a:pPr algn="just"/>
                      <a:r>
                        <a:rPr lang="en-US" sz="2000" dirty="0">
                          <a:latin typeface="Times New Roman" panose="02020603050405020304" pitchFamily="18" charset="0"/>
                          <a:cs typeface="Times New Roman" panose="02020603050405020304" pitchFamily="18" charset="0"/>
                        </a:rPr>
                        <a:t>Processing (NLP),</a:t>
                      </a:r>
                    </a:p>
                    <a:p>
                      <a:pPr algn="just"/>
                      <a:r>
                        <a:rPr lang="en-US" sz="2000" dirty="0">
                          <a:latin typeface="Times New Roman" panose="02020603050405020304" pitchFamily="18" charset="0"/>
                          <a:cs typeface="Times New Roman" panose="02020603050405020304" pitchFamily="18" charset="0"/>
                        </a:rPr>
                        <a:t>Microphone</a:t>
                      </a:r>
                    </a:p>
                  </a:txBody>
                  <a:tcPr anchor="ctr"/>
                </a:tc>
                <a:tc>
                  <a:txBody>
                    <a:bodyPr/>
                    <a:lstStyle/>
                    <a:p>
                      <a:pPr algn="just"/>
                      <a:r>
                        <a:rPr lang="en-US" sz="2000" dirty="0">
                          <a:latin typeface="Times New Roman" panose="02020603050405020304" pitchFamily="18" charset="0"/>
                          <a:cs typeface="Times New Roman" panose="02020603050405020304" pitchFamily="18" charset="0"/>
                        </a:rPr>
                        <a:t>Ineffective for users with speech impairments; fails in noisy environments</a:t>
                      </a:r>
                    </a:p>
                  </a:txBody>
                  <a:tcPr anchor="ctr"/>
                </a:tc>
                <a:extLst>
                  <a:ext uri="{0D108BD9-81ED-4DB2-BD59-A6C34878D82A}">
                    <a16:rowId xmlns:a16="http://schemas.microsoft.com/office/drawing/2014/main" val="481305326"/>
                  </a:ext>
                </a:extLst>
              </a:tr>
              <a:tr h="1239423">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6</a:t>
                      </a:r>
                    </a:p>
                  </a:txBody>
                  <a:tcPr marL="29579" marR="29579" marT="14789" marB="14789" anchor="ctr"/>
                </a:tc>
                <a:tc>
                  <a:txBody>
                    <a:bodyPr/>
                    <a:lstStyle/>
                    <a:p>
                      <a:pPr algn="just"/>
                      <a:r>
                        <a:rPr lang="en-US" sz="2000" dirty="0">
                          <a:latin typeface="Times New Roman" panose="02020603050405020304" pitchFamily="18" charset="0"/>
                          <a:cs typeface="Times New Roman" panose="02020603050405020304" pitchFamily="18" charset="0"/>
                        </a:rPr>
                        <a:t>Voice-Based Assistive System for Disabled Users</a:t>
                      </a:r>
                    </a:p>
                  </a:txBody>
                  <a:tcPr marL="29579" marR="29579" marT="14789" marB="14789" anchor="ctr"/>
                </a:tc>
                <a:tc>
                  <a:txBody>
                    <a:bodyPr/>
                    <a:lstStyle/>
                    <a:p>
                      <a:pPr marL="0" algn="ctr" defTabSz="914400" rtl="0" eaLnBrk="1" latinLnBrk="0" hangingPunct="1"/>
                      <a:r>
                        <a:rPr lang="en-IN" sz="2000" b="0" kern="1200" dirty="0">
                          <a:solidFill>
                            <a:schemeClr val="dk1"/>
                          </a:solidFill>
                          <a:latin typeface="Times New Roman" panose="02020603050405020304" pitchFamily="18" charset="0"/>
                          <a:ea typeface="+mn-ea"/>
                          <a:cs typeface="Times New Roman" panose="02020603050405020304" pitchFamily="18" charset="0"/>
                        </a:rPr>
                        <a:t>2021</a:t>
                      </a:r>
                    </a:p>
                  </a:txBody>
                  <a:tcPr marL="29579" marR="29579" marT="14789" marB="14789" anchor="ctr"/>
                </a:tc>
                <a:tc>
                  <a:txBody>
                    <a:bodyPr/>
                    <a:lstStyle/>
                    <a:p>
                      <a:r>
                        <a:rPr lang="en-US" sz="2000" dirty="0">
                          <a:latin typeface="Times New Roman" panose="02020603050405020304" pitchFamily="18" charset="0"/>
                          <a:cs typeface="Times New Roman" panose="02020603050405020304" pitchFamily="18" charset="0"/>
                        </a:rPr>
                        <a:t>Voice command interface, Machine learning-based speech detection</a:t>
                      </a:r>
                    </a:p>
                  </a:txBody>
                  <a:tcPr marL="29579" marR="29579" marT="14789" marB="14789" anchor="ctr"/>
                </a:tc>
                <a:tc>
                  <a:txBody>
                    <a:bodyPr/>
                    <a:lstStyle/>
                    <a:p>
                      <a:r>
                        <a:rPr lang="en-US" sz="2000" dirty="0">
                          <a:latin typeface="Times New Roman" panose="02020603050405020304" pitchFamily="18" charset="0"/>
                          <a:cs typeface="Times New Roman" panose="02020603050405020304" pitchFamily="18" charset="0"/>
                        </a:rPr>
                        <a:t>Struggles with false detection; lacks adaptability for users with limited facial movement</a:t>
                      </a:r>
                    </a:p>
                  </a:txBody>
                  <a:tcPr marL="29579" marR="29579" marT="14789" marB="14789" anchor="ctr"/>
                </a:tc>
                <a:extLst>
                  <a:ext uri="{0D108BD9-81ED-4DB2-BD59-A6C34878D82A}">
                    <a16:rowId xmlns:a16="http://schemas.microsoft.com/office/drawing/2014/main" val="2468528359"/>
                  </a:ext>
                </a:extLst>
              </a:tr>
            </a:tbl>
          </a:graphicData>
        </a:graphic>
      </p:graphicFrame>
      <p:sp>
        <p:nvSpPr>
          <p:cNvPr id="11" name="Title 1">
            <a:extLst>
              <a:ext uri="{FF2B5EF4-FFF2-40B4-BE49-F238E27FC236}">
                <a16:creationId xmlns:a16="http://schemas.microsoft.com/office/drawing/2014/main" id="{A71D6883-B9B7-0FA4-A2EC-4BA96013AD31}"/>
              </a:ext>
            </a:extLst>
          </p:cNvPr>
          <p:cNvSpPr>
            <a:spLocks noGrp="1"/>
          </p:cNvSpPr>
          <p:nvPr>
            <p:ph type="title"/>
          </p:nvPr>
        </p:nvSpPr>
        <p:spPr>
          <a:xfrm>
            <a:off x="1097280" y="286603"/>
            <a:ext cx="10058400" cy="1450757"/>
          </a:xfrm>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LITERATURE SURVEY</a:t>
            </a:r>
          </a:p>
        </p:txBody>
      </p:sp>
      <p:pic>
        <p:nvPicPr>
          <p:cNvPr id="12" name="Picture 11">
            <a:extLst>
              <a:ext uri="{FF2B5EF4-FFF2-40B4-BE49-F238E27FC236}">
                <a16:creationId xmlns:a16="http://schemas.microsoft.com/office/drawing/2014/main" id="{0249FFEE-96FC-7473-77A0-8918B5C78E4E}"/>
              </a:ext>
            </a:extLst>
          </p:cNvPr>
          <p:cNvPicPr>
            <a:picLocks noChangeAspect="1"/>
          </p:cNvPicPr>
          <p:nvPr/>
        </p:nvPicPr>
        <p:blipFill>
          <a:blip r:embed="rId2"/>
          <a:stretch>
            <a:fillRect/>
          </a:stretch>
        </p:blipFill>
        <p:spPr>
          <a:xfrm>
            <a:off x="546939" y="460652"/>
            <a:ext cx="978762" cy="953928"/>
          </a:xfrm>
          <a:prstGeom prst="rect">
            <a:avLst/>
          </a:prstGeom>
        </p:spPr>
      </p:pic>
      <p:pic>
        <p:nvPicPr>
          <p:cNvPr id="13" name="Picture 12">
            <a:extLst>
              <a:ext uri="{FF2B5EF4-FFF2-40B4-BE49-F238E27FC236}">
                <a16:creationId xmlns:a16="http://schemas.microsoft.com/office/drawing/2014/main" id="{DFF64786-4E46-5DCA-B152-15292FE3166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459147"/>
            <a:ext cx="835001" cy="1078748"/>
          </a:xfrm>
          <a:prstGeom prst="rect">
            <a:avLst/>
          </a:prstGeom>
        </p:spPr>
      </p:pic>
      <p:sp>
        <p:nvSpPr>
          <p:cNvPr id="2" name="Footer Placeholder 2">
            <a:extLst>
              <a:ext uri="{FF2B5EF4-FFF2-40B4-BE49-F238E27FC236}">
                <a16:creationId xmlns:a16="http://schemas.microsoft.com/office/drawing/2014/main" id="{4426874D-81B9-3CEF-090D-1B4C6A976000}"/>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3" name="Slide Number Placeholder 3">
            <a:extLst>
              <a:ext uri="{FF2B5EF4-FFF2-40B4-BE49-F238E27FC236}">
                <a16:creationId xmlns:a16="http://schemas.microsoft.com/office/drawing/2014/main" id="{A409511B-54C9-09DD-2197-32D0B163EA86}"/>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5</a:t>
            </a:fld>
            <a:endParaRPr lang="en-IN" dirty="0"/>
          </a:p>
        </p:txBody>
      </p:sp>
      <p:sp>
        <p:nvSpPr>
          <p:cNvPr id="4" name="TextBox 3">
            <a:extLst>
              <a:ext uri="{FF2B5EF4-FFF2-40B4-BE49-F238E27FC236}">
                <a16:creationId xmlns:a16="http://schemas.microsoft.com/office/drawing/2014/main" id="{F901B86A-A2D2-2708-1861-A11A55165D0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73691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EA5E8-8902-E721-595C-698346B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ED365-22F1-2CED-4673-4D0599875700}"/>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EXISTING SYSTEM</a:t>
            </a:r>
          </a:p>
        </p:txBody>
      </p:sp>
      <p:pic>
        <p:nvPicPr>
          <p:cNvPr id="7" name="Picture 6">
            <a:extLst>
              <a:ext uri="{FF2B5EF4-FFF2-40B4-BE49-F238E27FC236}">
                <a16:creationId xmlns:a16="http://schemas.microsoft.com/office/drawing/2014/main" id="{3737EBEA-BB3F-C98C-7129-B5AF843E4042}"/>
              </a:ext>
            </a:extLst>
          </p:cNvPr>
          <p:cNvPicPr>
            <a:picLocks noChangeAspect="1"/>
          </p:cNvPicPr>
          <p:nvPr/>
        </p:nvPicPr>
        <p:blipFill>
          <a:blip r:embed="rId2"/>
          <a:stretch>
            <a:fillRect/>
          </a:stretch>
        </p:blipFill>
        <p:spPr>
          <a:xfrm>
            <a:off x="546939" y="495681"/>
            <a:ext cx="978762" cy="953928"/>
          </a:xfrm>
          <a:prstGeom prst="rect">
            <a:avLst/>
          </a:prstGeom>
        </p:spPr>
      </p:pic>
      <p:pic>
        <p:nvPicPr>
          <p:cNvPr id="8" name="Picture 7">
            <a:extLst>
              <a:ext uri="{FF2B5EF4-FFF2-40B4-BE49-F238E27FC236}">
                <a16:creationId xmlns:a16="http://schemas.microsoft.com/office/drawing/2014/main" id="{AE1BA251-FD80-BCAA-A4D1-26223AA8BB4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433271"/>
            <a:ext cx="835001" cy="1078748"/>
          </a:xfrm>
          <a:prstGeom prst="rect">
            <a:avLst/>
          </a:prstGeom>
        </p:spPr>
      </p:pic>
      <p:sp>
        <p:nvSpPr>
          <p:cNvPr id="9" name="Rectangle 1">
            <a:extLst>
              <a:ext uri="{FF2B5EF4-FFF2-40B4-BE49-F238E27FC236}">
                <a16:creationId xmlns:a16="http://schemas.microsoft.com/office/drawing/2014/main" id="{6C13DA8E-32AD-79CA-E3E1-94BA5BE8EE36}"/>
              </a:ext>
            </a:extLst>
          </p:cNvPr>
          <p:cNvSpPr>
            <a:spLocks noGrp="1" noChangeArrowheads="1"/>
          </p:cNvSpPr>
          <p:nvPr>
            <p:ph idx="1"/>
          </p:nvPr>
        </p:nvSpPr>
        <p:spPr bwMode="auto">
          <a:xfrm>
            <a:off x="314633" y="1871938"/>
            <a:ext cx="11788878" cy="445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existing system works by first capturing the user's speech through a microphone. This spoken input is converted into audio signals and sent to the voice assistant. The voice assistant processes the input and interacts with a connected database to fetch relevant information.</a:t>
            </a:r>
          </a:p>
          <a:p>
            <a:pPr algn="just">
              <a:lnSpc>
                <a:spcPct val="150000"/>
              </a:lnSpc>
              <a:buClr>
                <a:schemeClr val="tx1"/>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received data is then passed to a Natural Language Processing (NLP) module, which analyzes the query, understands the user’s intent, and generates a suitable response. Finally, the system delivers the appropriate reply back to the user, completing the interaction in a conversational manner.</a:t>
            </a:r>
          </a:p>
          <a:p>
            <a:pPr algn="just">
              <a:lnSpc>
                <a:spcPct val="150000"/>
              </a:lnSpc>
              <a:buClr>
                <a:schemeClr val="tx1"/>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However, this system heavily relies on accurate speech recognition, which may lead to challenges for users with speech impairments or in noisy environments.</a:t>
            </a:r>
          </a:p>
        </p:txBody>
      </p:sp>
      <p:sp>
        <p:nvSpPr>
          <p:cNvPr id="3" name="Footer Placeholder 2">
            <a:extLst>
              <a:ext uri="{FF2B5EF4-FFF2-40B4-BE49-F238E27FC236}">
                <a16:creationId xmlns:a16="http://schemas.microsoft.com/office/drawing/2014/main" id="{FFE4CDA1-D632-A133-533A-2F9C2C83A0E4}"/>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1755E3D3-93A3-9ED8-F9D2-25782DC3FC6E}"/>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6</a:t>
            </a:fld>
            <a:endParaRPr lang="en-IN" dirty="0"/>
          </a:p>
        </p:txBody>
      </p:sp>
      <p:sp>
        <p:nvSpPr>
          <p:cNvPr id="5" name="TextBox 4">
            <a:extLst>
              <a:ext uri="{FF2B5EF4-FFF2-40B4-BE49-F238E27FC236}">
                <a16:creationId xmlns:a16="http://schemas.microsoft.com/office/drawing/2014/main" id="{8B6FC970-66FD-EFD3-536B-1BC799238495}"/>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64617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B8D7-AB0A-098F-BC81-7E678C483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47203-A1A6-432A-F068-39E983DADCE3}"/>
              </a:ext>
            </a:extLst>
          </p:cNvPr>
          <p:cNvSpPr>
            <a:spLocks noGrp="1"/>
          </p:cNvSpPr>
          <p:nvPr>
            <p:ph type="title"/>
          </p:nvPr>
        </p:nvSpPr>
        <p:spPr/>
        <p:txBody>
          <a:bodyPr anchor="ctr" anchorCtr="0">
            <a:normAutofit/>
          </a:bodyPr>
          <a:lstStyle/>
          <a:p>
            <a:pPr algn="ctr"/>
            <a:r>
              <a:rPr lang="en-IN" sz="4100" b="1" dirty="0">
                <a:latin typeface="Times New Roman" panose="02020603050405020304" pitchFamily="18" charset="0"/>
                <a:cs typeface="Times New Roman" panose="02020603050405020304" pitchFamily="18" charset="0"/>
              </a:rPr>
              <a:t>DRAWBACKS OF EXISTING SYSTEM</a:t>
            </a:r>
          </a:p>
        </p:txBody>
      </p:sp>
      <p:pic>
        <p:nvPicPr>
          <p:cNvPr id="7" name="Picture 6">
            <a:extLst>
              <a:ext uri="{FF2B5EF4-FFF2-40B4-BE49-F238E27FC236}">
                <a16:creationId xmlns:a16="http://schemas.microsoft.com/office/drawing/2014/main" id="{510BF642-BBA8-A191-DDB5-E08AA93AEEC8}"/>
              </a:ext>
            </a:extLst>
          </p:cNvPr>
          <p:cNvPicPr>
            <a:picLocks noChangeAspect="1"/>
          </p:cNvPicPr>
          <p:nvPr/>
        </p:nvPicPr>
        <p:blipFill>
          <a:blip r:embed="rId2"/>
          <a:stretch>
            <a:fillRect/>
          </a:stretch>
        </p:blipFill>
        <p:spPr>
          <a:xfrm>
            <a:off x="546939" y="495681"/>
            <a:ext cx="978762" cy="953928"/>
          </a:xfrm>
          <a:prstGeom prst="rect">
            <a:avLst/>
          </a:prstGeom>
        </p:spPr>
      </p:pic>
      <p:pic>
        <p:nvPicPr>
          <p:cNvPr id="8" name="Picture 7">
            <a:extLst>
              <a:ext uri="{FF2B5EF4-FFF2-40B4-BE49-F238E27FC236}">
                <a16:creationId xmlns:a16="http://schemas.microsoft.com/office/drawing/2014/main" id="{7B50DF86-8268-90C7-C77E-2B25908870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77219" y="433271"/>
            <a:ext cx="835001" cy="1078748"/>
          </a:xfrm>
          <a:prstGeom prst="rect">
            <a:avLst/>
          </a:prstGeom>
        </p:spPr>
      </p:pic>
      <p:sp>
        <p:nvSpPr>
          <p:cNvPr id="9" name="Rectangle 1">
            <a:extLst>
              <a:ext uri="{FF2B5EF4-FFF2-40B4-BE49-F238E27FC236}">
                <a16:creationId xmlns:a16="http://schemas.microsoft.com/office/drawing/2014/main" id="{C3AF296F-7C82-C8E8-6C5A-91C37DAED056}"/>
              </a:ext>
            </a:extLst>
          </p:cNvPr>
          <p:cNvSpPr>
            <a:spLocks noGrp="1" noChangeArrowheads="1"/>
          </p:cNvSpPr>
          <p:nvPr>
            <p:ph idx="1"/>
          </p:nvPr>
        </p:nvSpPr>
        <p:spPr bwMode="auto">
          <a:xfrm>
            <a:off x="871405" y="2137641"/>
            <a:ext cx="10878375" cy="218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buClr>
                <a:schemeClr val="tx1">
                  <a:lumMod val="95000"/>
                  <a:lumOff val="5000"/>
                </a:schemeClr>
              </a:buCl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Ineffective for users with speech impairments.</a:t>
            </a:r>
            <a:endParaRPr lang="en-IN" sz="2800" dirty="0">
              <a:latin typeface="Times New Roman" panose="02020603050405020304" pitchFamily="18" charset="0"/>
              <a:cs typeface="Times New Roman" panose="02020603050405020304" pitchFamily="18" charset="0"/>
            </a:endParaRPr>
          </a:p>
          <a:p>
            <a:pPr lvl="1">
              <a:buClr>
                <a:schemeClr val="tx1">
                  <a:lumMod val="95000"/>
                  <a:lumOff val="5000"/>
                </a:schemeClr>
              </a:buCl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Prone to errors in noisy environments.</a:t>
            </a:r>
            <a:endParaRPr lang="en-IN" sz="2800" dirty="0">
              <a:latin typeface="Times New Roman" panose="02020603050405020304" pitchFamily="18" charset="0"/>
              <a:cs typeface="Times New Roman" panose="02020603050405020304" pitchFamily="18" charset="0"/>
            </a:endParaRPr>
          </a:p>
          <a:p>
            <a:pPr lvl="1">
              <a:buClr>
                <a:schemeClr val="tx1">
                  <a:lumMod val="95000"/>
                  <a:lumOff val="5000"/>
                </a:schemeClr>
              </a:buCl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Sensitive to accents and language differences.</a:t>
            </a:r>
            <a:endParaRPr lang="en-IN" sz="2800" dirty="0">
              <a:latin typeface="Times New Roman" panose="02020603050405020304" pitchFamily="18" charset="0"/>
              <a:cs typeface="Times New Roman" panose="02020603050405020304" pitchFamily="18" charset="0"/>
            </a:endParaRPr>
          </a:p>
          <a:p>
            <a:pPr algn="just">
              <a:lnSpc>
                <a:spcPct val="150000"/>
              </a:lnSpc>
              <a:buClr>
                <a:schemeClr val="tx1"/>
              </a:buCl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86D86F6-27CF-9890-3541-E07875EB9EC7}"/>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C982E1BB-3885-EC14-DEEA-703B38AC6F48}"/>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7</a:t>
            </a:fld>
            <a:endParaRPr lang="en-IN" dirty="0"/>
          </a:p>
        </p:txBody>
      </p:sp>
      <p:sp>
        <p:nvSpPr>
          <p:cNvPr id="5" name="TextBox 4">
            <a:extLst>
              <a:ext uri="{FF2B5EF4-FFF2-40B4-BE49-F238E27FC236}">
                <a16:creationId xmlns:a16="http://schemas.microsoft.com/office/drawing/2014/main" id="{32E3506B-B327-2B3F-A4EF-607914F26587}"/>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66934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132E-50EF-3EA4-66A3-46990F333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6FC13-5D60-DE1F-837A-B57A3BEBECA2}"/>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PROPOSED SYSTEM </a:t>
            </a:r>
          </a:p>
        </p:txBody>
      </p:sp>
      <p:pic>
        <p:nvPicPr>
          <p:cNvPr id="7" name="Picture 6">
            <a:extLst>
              <a:ext uri="{FF2B5EF4-FFF2-40B4-BE49-F238E27FC236}">
                <a16:creationId xmlns:a16="http://schemas.microsoft.com/office/drawing/2014/main" id="{1A62A2ED-2AEE-2461-0B53-56E567481BFE}"/>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2663862F-06DD-65E3-B644-F95B6EAC5B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9" name="Rectangle 1">
            <a:extLst>
              <a:ext uri="{FF2B5EF4-FFF2-40B4-BE49-F238E27FC236}">
                <a16:creationId xmlns:a16="http://schemas.microsoft.com/office/drawing/2014/main" id="{DBAE8C1B-89D6-17AE-53B3-14221EE8B473}"/>
              </a:ext>
            </a:extLst>
          </p:cNvPr>
          <p:cNvSpPr>
            <a:spLocks noGrp="1" noChangeArrowheads="1"/>
          </p:cNvSpPr>
          <p:nvPr>
            <p:ph idx="1"/>
          </p:nvPr>
        </p:nvSpPr>
        <p:spPr bwMode="auto">
          <a:xfrm>
            <a:off x="599738" y="1946684"/>
            <a:ext cx="11053483" cy="408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proposed system captures facial gestures such as eye blinks, head movements, and mouth expressions using a standard webcam. These gestures are processed using a facial landmark detection module to extract key facial features in real-time.</a:t>
            </a:r>
          </a:p>
          <a:p>
            <a:pPr algn="just">
              <a:lnSpc>
                <a:spcPct val="150000"/>
              </a:lnSpc>
              <a:buClr>
                <a:schemeClr val="tx1"/>
              </a:buClr>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extracted data is passed to a Long Short-Term Memory (LSTM) model, which predicts user-intended actions based on gesture patterns. The system then maps these predictions to AI-based cursor control, enabling seamless, hands-free interaction for disabled users without needing physical input devices.</a:t>
            </a:r>
          </a:p>
        </p:txBody>
      </p:sp>
      <p:sp>
        <p:nvSpPr>
          <p:cNvPr id="3" name="Footer Placeholder 2">
            <a:extLst>
              <a:ext uri="{FF2B5EF4-FFF2-40B4-BE49-F238E27FC236}">
                <a16:creationId xmlns:a16="http://schemas.microsoft.com/office/drawing/2014/main" id="{42BCB8CB-78E4-9AB8-22B2-5E87D95D63AF}"/>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D8E6EFA4-065A-835C-04FC-CD7629090554}"/>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8</a:t>
            </a:fld>
            <a:endParaRPr lang="en-IN" dirty="0"/>
          </a:p>
        </p:txBody>
      </p:sp>
      <p:sp>
        <p:nvSpPr>
          <p:cNvPr id="5" name="TextBox 4">
            <a:extLst>
              <a:ext uri="{FF2B5EF4-FFF2-40B4-BE49-F238E27FC236}">
                <a16:creationId xmlns:a16="http://schemas.microsoft.com/office/drawing/2014/main" id="{C0BED6BC-8610-700F-77E6-4FF6049B3CFF}"/>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spTree>
    <p:extLst>
      <p:ext uri="{BB962C8B-B14F-4D97-AF65-F5344CB8AC3E}">
        <p14:creationId xmlns:p14="http://schemas.microsoft.com/office/powerpoint/2010/main" val="315047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E31F-D84D-E536-346A-36DC6896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733EF-5880-60B3-3E95-20EB624EF4DF}"/>
              </a:ext>
            </a:extLst>
          </p:cNvPr>
          <p:cNvSpPr>
            <a:spLocks noGrp="1"/>
          </p:cNvSpPr>
          <p:nvPr>
            <p:ph type="title"/>
          </p:nvPr>
        </p:nvSpPr>
        <p:spPr/>
        <p:txBody>
          <a:bodyPr anchor="ctr" anchorCtr="0">
            <a:normAutofit/>
          </a:bodyPr>
          <a:lstStyle/>
          <a:p>
            <a:pPr algn="ctr"/>
            <a:r>
              <a:rPr lang="en-IN" sz="4400" b="1" dirty="0">
                <a:latin typeface="Times New Roman" panose="02020603050405020304" pitchFamily="18" charset="0"/>
                <a:cs typeface="Times New Roman" panose="02020603050405020304" pitchFamily="18" charset="0"/>
              </a:rPr>
              <a:t>SYSTEM ARCHITECTURE</a:t>
            </a:r>
          </a:p>
        </p:txBody>
      </p:sp>
      <p:pic>
        <p:nvPicPr>
          <p:cNvPr id="7" name="Picture 6">
            <a:extLst>
              <a:ext uri="{FF2B5EF4-FFF2-40B4-BE49-F238E27FC236}">
                <a16:creationId xmlns:a16="http://schemas.microsoft.com/office/drawing/2014/main" id="{92605EE3-CF3B-B449-D0C5-C790AAAC2112}"/>
              </a:ext>
            </a:extLst>
          </p:cNvPr>
          <p:cNvPicPr>
            <a:picLocks noChangeAspect="1"/>
          </p:cNvPicPr>
          <p:nvPr/>
        </p:nvPicPr>
        <p:blipFill>
          <a:blip r:embed="rId2"/>
          <a:stretch>
            <a:fillRect/>
          </a:stretch>
        </p:blipFill>
        <p:spPr>
          <a:xfrm>
            <a:off x="546939" y="530910"/>
            <a:ext cx="978762" cy="953928"/>
          </a:xfrm>
          <a:prstGeom prst="rect">
            <a:avLst/>
          </a:prstGeom>
        </p:spPr>
      </p:pic>
      <p:pic>
        <p:nvPicPr>
          <p:cNvPr id="8" name="Picture 7">
            <a:extLst>
              <a:ext uri="{FF2B5EF4-FFF2-40B4-BE49-F238E27FC236}">
                <a16:creationId xmlns:a16="http://schemas.microsoft.com/office/drawing/2014/main" id="{36B9E0B3-B3EE-DD43-B53F-8527A0F011B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94982" y="530910"/>
            <a:ext cx="835001" cy="1078748"/>
          </a:xfrm>
          <a:prstGeom prst="rect">
            <a:avLst/>
          </a:prstGeom>
        </p:spPr>
      </p:pic>
      <p:sp>
        <p:nvSpPr>
          <p:cNvPr id="3" name="Footer Placeholder 2">
            <a:extLst>
              <a:ext uri="{FF2B5EF4-FFF2-40B4-BE49-F238E27FC236}">
                <a16:creationId xmlns:a16="http://schemas.microsoft.com/office/drawing/2014/main" id="{80DE3600-8C0C-B074-484C-1CD09B91F4D5}"/>
              </a:ext>
            </a:extLst>
          </p:cNvPr>
          <p:cNvSpPr>
            <a:spLocks noGrp="1"/>
          </p:cNvSpPr>
          <p:nvPr>
            <p:ph type="ftr" sz="quarter" idx="11"/>
          </p:nvPr>
        </p:nvSpPr>
        <p:spPr>
          <a:xfrm>
            <a:off x="3686185" y="6459785"/>
            <a:ext cx="4822804" cy="365125"/>
          </a:xfrm>
        </p:spPr>
        <p:txBody>
          <a:bodyPr/>
          <a:lstStyle/>
          <a:p>
            <a:r>
              <a:rPr lang="en-IN" sz="1100" dirty="0"/>
              <a:t>20CS6202 - DESIGN PROJECT 2</a:t>
            </a:r>
          </a:p>
        </p:txBody>
      </p:sp>
      <p:sp>
        <p:nvSpPr>
          <p:cNvPr id="4" name="Slide Number Placeholder 3">
            <a:extLst>
              <a:ext uri="{FF2B5EF4-FFF2-40B4-BE49-F238E27FC236}">
                <a16:creationId xmlns:a16="http://schemas.microsoft.com/office/drawing/2014/main" id="{0EDCF8F9-A3A9-73CB-A963-16E26524C573}"/>
              </a:ext>
            </a:extLst>
          </p:cNvPr>
          <p:cNvSpPr>
            <a:spLocks noGrp="1"/>
          </p:cNvSpPr>
          <p:nvPr>
            <p:ph type="sldNum" sz="quarter" idx="12"/>
          </p:nvPr>
        </p:nvSpPr>
        <p:spPr>
          <a:xfrm>
            <a:off x="9900458" y="6459785"/>
            <a:ext cx="1312025" cy="365125"/>
          </a:xfrm>
        </p:spPr>
        <p:txBody>
          <a:bodyPr/>
          <a:lstStyle/>
          <a:p>
            <a:fld id="{963B2B34-D4BB-400B-9ED9-C7A04F52518B}" type="slidenum">
              <a:rPr lang="en-IN" smtClean="0"/>
              <a:t>9</a:t>
            </a:fld>
            <a:endParaRPr lang="en-IN" dirty="0"/>
          </a:p>
        </p:txBody>
      </p:sp>
      <p:sp>
        <p:nvSpPr>
          <p:cNvPr id="5" name="TextBox 4">
            <a:extLst>
              <a:ext uri="{FF2B5EF4-FFF2-40B4-BE49-F238E27FC236}">
                <a16:creationId xmlns:a16="http://schemas.microsoft.com/office/drawing/2014/main" id="{67F30E16-6B41-5B79-68C9-B007F032260E}"/>
              </a:ext>
            </a:extLst>
          </p:cNvPr>
          <p:cNvSpPr txBox="1"/>
          <p:nvPr/>
        </p:nvSpPr>
        <p:spPr>
          <a:xfrm>
            <a:off x="871405" y="6503847"/>
            <a:ext cx="2369128" cy="276999"/>
          </a:xfrm>
          <a:prstGeom prst="rect">
            <a:avLst/>
          </a:prstGeom>
          <a:noFill/>
        </p:spPr>
        <p:txBody>
          <a:bodyPr wrap="square" rtlCol="0">
            <a:spAutoFit/>
          </a:bodyPr>
          <a:lstStyle/>
          <a:p>
            <a:r>
              <a:rPr lang="en-IN" sz="1200" dirty="0">
                <a:solidFill>
                  <a:schemeClr val="bg1"/>
                </a:solidFill>
              </a:rPr>
              <a:t>DD/MM/YYYY</a:t>
            </a:r>
          </a:p>
        </p:txBody>
      </p:sp>
      <p:pic>
        <p:nvPicPr>
          <p:cNvPr id="6" name="Content Placeholder 6">
            <a:extLst>
              <a:ext uri="{FF2B5EF4-FFF2-40B4-BE49-F238E27FC236}">
                <a16:creationId xmlns:a16="http://schemas.microsoft.com/office/drawing/2014/main" id="{159E162A-8620-75CC-B449-5FAEC84D62C1}"/>
              </a:ext>
            </a:extLst>
          </p:cNvPr>
          <p:cNvPicPr>
            <a:picLocks noGrp="1" noChangeAspect="1"/>
          </p:cNvPicPr>
          <p:nvPr>
            <p:ph idx="1"/>
          </p:nvPr>
        </p:nvPicPr>
        <p:blipFill>
          <a:blip r:embed="rId4"/>
          <a:stretch>
            <a:fillRect/>
          </a:stretch>
        </p:blipFill>
        <p:spPr>
          <a:xfrm>
            <a:off x="3112032" y="1777567"/>
            <a:ext cx="6028896" cy="4538773"/>
          </a:xfrm>
          <a:prstGeom prst="rect">
            <a:avLst/>
          </a:prstGeom>
        </p:spPr>
      </p:pic>
    </p:spTree>
    <p:extLst>
      <p:ext uri="{BB962C8B-B14F-4D97-AF65-F5344CB8AC3E}">
        <p14:creationId xmlns:p14="http://schemas.microsoft.com/office/powerpoint/2010/main" val="26383920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877</TotalTime>
  <Words>1653</Words>
  <Application>Microsoft Office PowerPoint</Application>
  <PresentationFormat>Widescreen</PresentationFormat>
  <Paragraphs>189</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Aptos</vt:lpstr>
      <vt:lpstr>Arial</vt:lpstr>
      <vt:lpstr>Arial Narrow</vt:lpstr>
      <vt:lpstr>Calibri</vt:lpstr>
      <vt:lpstr>Calibri Light</vt:lpstr>
      <vt:lpstr>Times New Roman</vt:lpstr>
      <vt:lpstr>Wingdings</vt:lpstr>
      <vt:lpstr>Retrospect</vt:lpstr>
      <vt:lpstr>Office Theme</vt:lpstr>
      <vt:lpstr>PowerPoint Presentation</vt:lpstr>
      <vt:lpstr>ABSTRACT</vt:lpstr>
      <vt:lpstr>OBJECTIVE</vt:lpstr>
      <vt:lpstr>LITERATURE SURVEY</vt:lpstr>
      <vt:lpstr>LITERATURE SURVEY</vt:lpstr>
      <vt:lpstr>EXISTING SYSTEM</vt:lpstr>
      <vt:lpstr>DRAWBACKS OF EXISTING SYSTEM</vt:lpstr>
      <vt:lpstr>PROPOSED SYSTEM </vt:lpstr>
      <vt:lpstr>SYSTEM ARCHITECTURE</vt:lpstr>
      <vt:lpstr>MODULE 1 : INPUT ACQUISITION </vt:lpstr>
      <vt:lpstr>MODULE 2 : PREPROCESSING MODULE </vt:lpstr>
      <vt:lpstr>MODULE 3 : LSTM - BASED GESTURE PREDICTION</vt:lpstr>
      <vt:lpstr>MODULE 4 : EXECUTION MODULE</vt:lpstr>
      <vt:lpstr>MODULE 5 :PERFORMANCE METRICS  </vt:lpstr>
      <vt:lpstr>OUTPUT</vt:lpstr>
      <vt:lpstr>OUTPUT</vt:lpstr>
      <vt:lpstr>OUTPUT</vt:lpstr>
      <vt:lpstr>CONCLUSION</vt:lpstr>
      <vt:lpstr>  FUTURE ENHANCEMENT</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Matheswaran P</dc:creator>
  <cp:lastModifiedBy>Varsha Raja</cp:lastModifiedBy>
  <cp:revision>21</cp:revision>
  <dcterms:created xsi:type="dcterms:W3CDTF">2025-05-09T08:00:13Z</dcterms:created>
  <dcterms:modified xsi:type="dcterms:W3CDTF">2025-06-05T09:12:52Z</dcterms:modified>
</cp:coreProperties>
</file>